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52.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53.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presProps.xml" ContentType="application/vnd.openxmlformats-officedocument.presentationml.presProps+xml"/>
  <Override PartName="/ppt/media/image57.png" ContentType="image/png"/>
  <Override PartName="/ppt/media/image1.png" ContentType="image/png"/>
  <Override PartName="/ppt/media/image58.svg" ContentType="image/svg"/>
  <Override PartName="/ppt/media/image2.svg" ContentType="image/svg"/>
  <Override PartName="/ppt/media/image48.png" ContentType="image/png"/>
  <Override PartName="/ppt/media/image3.jpeg" ContentType="image/jpeg"/>
  <Override PartName="/ppt/media/image70.png" ContentType="image/png"/>
  <Override PartName="/ppt/media/image4.png" ContentType="image/png"/>
  <Override PartName="/ppt/media/image45.jpeg" ContentType="image/jpeg"/>
  <Override PartName="/ppt/media/image74.png" ContentType="image/png"/>
  <Override PartName="/ppt/media/image8.png" ContentType="image/png"/>
  <Override PartName="/ppt/media/image23.jpeg" ContentType="image/jpeg"/>
  <Override PartName="/ppt/media/image5.svg" ContentType="image/svg"/>
  <Override PartName="/ppt/media/image12.png" ContentType="image/png"/>
  <Override PartName="/ppt/media/image6.png" ContentType="image/png"/>
  <Override PartName="/ppt/media/image34.jpeg" ContentType="image/jpeg"/>
  <Override PartName="/ppt/media/image7.svg" ContentType="image/svg"/>
  <Override PartName="/ppt/media/image14.png" ContentType="image/png"/>
  <Override PartName="/ppt/media/image9.svg" ContentType="image/svg"/>
  <Override PartName="/ppt/media/image16.png" ContentType="image/png"/>
  <Override PartName="/ppt/media/image10.png" ContentType="image/png"/>
  <Override PartName="/ppt/media/image29.jpeg" ContentType="image/jpeg"/>
  <Override PartName="/ppt/media/image11.svg" ContentType="image/svg"/>
  <Override PartName="/ppt/media/image13.svg" ContentType="image/svg"/>
  <Override PartName="/ppt/media/image21.png" ContentType="image/png"/>
  <Override PartName="/ppt/media/image15.svg" ContentType="image/svg"/>
  <Override PartName="/ppt/media/image17.svg" ContentType="image/svg"/>
  <Override PartName="/ppt/media/image36.jpeg" ContentType="image/jpeg"/>
  <Override PartName="/ppt/media/image18.gif" ContentType="image/gif"/>
  <Override PartName="/ppt/media/image56.svg" ContentType="image/svg"/>
  <Override PartName="/ppt/media/image64.png" ContentType="image/png"/>
  <Override PartName="/ppt/media/image19.png" ContentType="image/png"/>
  <Override PartName="/ppt/media/image20.svg" ContentType="image/svg"/>
  <Override PartName="/ppt/media/image22.svg" ContentType="image/svg"/>
  <Override PartName="/ppt/media/image30.png" ContentType="image/png"/>
  <Override PartName="/ppt/media/image41.jpeg" ContentType="image/jpeg"/>
  <Override PartName="/ppt/media/image24.jpeg" ContentType="image/jpeg"/>
  <Override PartName="/ppt/media/media52.mp4" ContentType="video/mp4"/>
  <Override PartName="/ppt/media/image25.jpeg" ContentType="image/jpeg"/>
  <Override PartName="/ppt/media/image27.png" ContentType="image/png"/>
  <Override PartName="/ppt/media/image26.jpeg" ContentType="image/jpeg"/>
  <Override PartName="/ppt/media/image28.png" ContentType="image/png"/>
  <Override PartName="/ppt/media/image53.jpeg" ContentType="image/jpeg"/>
  <Override PartName="/ppt/media/image31.png" ContentType="image/png"/>
  <Override PartName="/ppt/media/image32.jpeg" ContentType="image/jpeg"/>
  <Override PartName="/ppt/media/image33.jpeg" ContentType="image/jpeg"/>
  <Override PartName="/ppt/media/image62.png" ContentType="image/png"/>
  <Override PartName="/ppt/media/image35.jpeg" ContentType="image/jpeg"/>
  <Override PartName="/ppt/media/image37.jpeg" ContentType="image/jpeg"/>
  <Override PartName="/ppt/media/image38.jpeg" ContentType="image/jpeg"/>
  <Override PartName="/ppt/media/image39.png" ContentType="image/png"/>
  <Override PartName="/ppt/media/image40.png" ContentType="image/png"/>
  <Override PartName="/ppt/media/image42.png" ContentType="image/png"/>
  <Override PartName="/ppt/media/image43.png" ContentType="image/png"/>
  <Override PartName="/ppt/media/image44.jpeg" ContentType="image/jpeg"/>
  <Override PartName="/ppt/media/image60.png" ContentType="image/png"/>
  <Override PartName="/ppt/media/image46.png" ContentType="image/png"/>
  <Override PartName="/ppt/media/image47.png" ContentType="image/png"/>
  <Override PartName="/ppt/media/image49.png" ContentType="image/png"/>
  <Override PartName="/ppt/media/image50.png" ContentType="image/png"/>
  <Override PartName="/ppt/media/image51.png" ContentType="image/png"/>
  <Override PartName="/ppt/media/image54.png" ContentType="image/png"/>
  <Override PartName="/ppt/media/image55.png" ContentType="image/png"/>
  <Override PartName="/ppt/media/image59.png" ContentType="image/png"/>
  <Override PartName="/ppt/media/image61.png" ContentType="image/png"/>
  <Override PartName="/ppt/media/image63.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jpeg" ContentType="image/jpeg"/>
  <Override PartName="/ppt/media/image71.png" ContentType="image/png"/>
  <Override PartName="/ppt/media/image72.jpeg" ContentType="image/jpeg"/>
  <Override PartName="/ppt/media/image73.png" ContentType="image/png"/>
  <Override PartName="/ppt/media/image75.png" ContentType="image/png"/>
  <Override PartName="/ppt/media/image76.png" ContentType="image/png"/>
  <Override PartName="/ppt/media/image77.png" ContentType="image/png"/>
  <Override PartName="/ppt/media/image78.png" ContentType="image/png"/>
  <Override PartName="/ppt/media/image79.svg" ContentType="image/svg"/>
  <Override PartName="/ppt/media/image80.png" ContentType="image/png"/>
  <Override PartName="/ppt/media/image81.gif" ContentType="image/gif"/>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1" name="PlaceHolder 2"/>
          <p:cNvSpPr>
            <a:spLocks noGrp="1"/>
          </p:cNvSpPr>
          <p:nvPr>
            <p:ph type="dt" idx="1"/>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00930ABB-E667-4428-95DC-FC11A960BBBC}"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solidFill>
          <a:srgbClr val="ffffff"/>
        </a:solidFill>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2880"/>
            <a:ext cx="3007800" cy="1161720"/>
          </a:xfrm>
          <a:prstGeom prst="rect">
            <a:avLst/>
          </a:prstGeom>
          <a:noFill/>
          <a:ln w="0">
            <a:noFill/>
          </a:ln>
        </p:spPr>
        <p:txBody>
          <a:bodyPr lIns="91440" rIns="91440" tIns="45720" bIns="45720" anchor="b">
            <a:noAutofit/>
          </a:bodyPr>
          <a:p>
            <a:pPr indent="0" defTabSz="914400">
              <a:lnSpc>
                <a:spcPct val="100000"/>
              </a:lnSpc>
              <a:buNone/>
            </a:pPr>
            <a:r>
              <a:rPr b="1" lang="en-US" sz="2000" strike="noStrike" u="none">
                <a:solidFill>
                  <a:schemeClr val="dk1"/>
                </a:solidFill>
                <a:effectLst/>
                <a:uFillTx/>
                <a:latin typeface="Calibri"/>
              </a:rPr>
              <a:t>Click to edit Master title style</a:t>
            </a:r>
            <a:endParaRPr b="0" lang="en-US" sz="2000" strike="noStrike" u="none">
              <a:solidFill>
                <a:schemeClr val="dk1"/>
              </a:solidFill>
              <a:effectLst/>
              <a:uFillTx/>
              <a:latin typeface="Calibri"/>
            </a:endParaRPr>
          </a:p>
        </p:txBody>
      </p:sp>
      <p:sp>
        <p:nvSpPr>
          <p:cNvPr id="48" name="PlaceHolder 2"/>
          <p:cNvSpPr>
            <a:spLocks noGrp="1"/>
          </p:cNvSpPr>
          <p:nvPr>
            <p:ph type="body"/>
          </p:nvPr>
        </p:nvSpPr>
        <p:spPr>
          <a:xfrm>
            <a:off x="3575160" y="272880"/>
            <a:ext cx="5111280" cy="5852880"/>
          </a:xfrm>
          <a:prstGeom prst="rect">
            <a:avLst/>
          </a:prstGeom>
          <a:noFill/>
          <a:ln w="0">
            <a:noFill/>
          </a:ln>
        </p:spPr>
        <p:txBody>
          <a:bodyPr lIns="91440" rIns="91440" tIns="45720" bIns="45720" anchor="t">
            <a:noAutofit/>
          </a:bodyPr>
          <a:p>
            <a:pPr marL="343080" indent="-343080" defTabSz="914400">
              <a:lnSpc>
                <a:spcPct val="100000"/>
              </a:lnSpc>
              <a:spcBef>
                <a:spcPts val="641"/>
              </a:spcBef>
              <a:buClr>
                <a:srgbClr val="000000"/>
              </a:buClr>
              <a:buFont typeface="Arial"/>
              <a:buChar char="•"/>
            </a:pPr>
            <a:r>
              <a:rPr b="0" lang="en-US" sz="3200" strike="noStrike" u="none">
                <a:solidFill>
                  <a:schemeClr val="dk1"/>
                </a:solidFill>
                <a:effectLst/>
                <a:uFillTx/>
                <a:latin typeface="Calibri"/>
              </a:rPr>
              <a:t>Click to edit Master text styles</a:t>
            </a:r>
            <a:endParaRPr b="0" lang="en-US" sz="3200" strike="noStrike" u="none">
              <a:solidFill>
                <a:schemeClr val="dk1"/>
              </a:solidFill>
              <a:effectLst/>
              <a:uFillTx/>
              <a:latin typeface="Calibri"/>
            </a:endParaRPr>
          </a:p>
          <a:p>
            <a:pPr lvl="1" marL="743040" indent="-28584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Second level</a:t>
            </a:r>
            <a:endParaRPr b="0" lang="en-US" sz="2800" strike="noStrike" u="none">
              <a:solidFill>
                <a:schemeClr val="dk1"/>
              </a:solidFill>
              <a:effectLst/>
              <a:uFillTx/>
              <a:latin typeface="Calibri"/>
            </a:endParaRPr>
          </a:p>
          <a:p>
            <a:pPr lvl="2" marL="1143000" indent="-22860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Third level</a:t>
            </a:r>
            <a:endParaRPr b="0" lang="en-US" sz="2400" strike="noStrike" u="none">
              <a:solidFill>
                <a:schemeClr val="dk1"/>
              </a:solidFill>
              <a:effectLst/>
              <a:uFillTx/>
              <a:latin typeface="Calibri"/>
            </a:endParaRPr>
          </a:p>
          <a:p>
            <a:pPr lvl="3" marL="16002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Fourth level</a:t>
            </a:r>
            <a:endParaRPr b="0" lang="en-US" sz="2000" strike="noStrike" u="none">
              <a:solidFill>
                <a:schemeClr val="dk1"/>
              </a:solidFill>
              <a:effectLst/>
              <a:uFillTx/>
              <a:latin typeface="Calibri"/>
            </a:endParaRPr>
          </a:p>
          <a:p>
            <a:pPr lvl="4" marL="20574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Fifth level</a:t>
            </a:r>
            <a:endParaRPr b="0" lang="en-US" sz="2000" strike="noStrike" u="none">
              <a:solidFill>
                <a:schemeClr val="dk1"/>
              </a:solidFill>
              <a:effectLst/>
              <a:uFillTx/>
              <a:latin typeface="Calibri"/>
            </a:endParaRPr>
          </a:p>
        </p:txBody>
      </p:sp>
      <p:sp>
        <p:nvSpPr>
          <p:cNvPr id="49" name="PlaceHolder 3"/>
          <p:cNvSpPr>
            <a:spLocks noGrp="1"/>
          </p:cNvSpPr>
          <p:nvPr>
            <p:ph type="body"/>
          </p:nvPr>
        </p:nvSpPr>
        <p:spPr>
          <a:xfrm>
            <a:off x="457200" y="1434960"/>
            <a:ext cx="3007800" cy="4690800"/>
          </a:xfrm>
          <a:prstGeom prst="rect">
            <a:avLst/>
          </a:prstGeom>
          <a:noFill/>
          <a:ln w="0">
            <a:noFill/>
          </a:ln>
        </p:spPr>
        <p:txBody>
          <a:bodyPr lIns="91440" rIns="91440" tIns="45720" bIns="45720" anchor="t">
            <a:noAutofit/>
          </a:bodyPr>
          <a:p>
            <a:pPr indent="0" defTabSz="914400">
              <a:lnSpc>
                <a:spcPct val="100000"/>
              </a:lnSpc>
              <a:spcBef>
                <a:spcPts val="281"/>
              </a:spcBef>
              <a:buNone/>
              <a:tabLst>
                <a:tab algn="l" pos="0"/>
              </a:tabLst>
            </a:pPr>
            <a:r>
              <a:rPr b="0" lang="en-US" sz="1400" strike="noStrike" u="none">
                <a:solidFill>
                  <a:schemeClr val="dk1"/>
                </a:solidFill>
                <a:effectLst/>
                <a:uFillTx/>
                <a:latin typeface="Calibri"/>
              </a:rPr>
              <a:t>Click to edit Master text styles</a:t>
            </a:r>
            <a:endParaRPr b="0" lang="en-US" sz="1400" strike="noStrike" u="none">
              <a:solidFill>
                <a:schemeClr val="dk1"/>
              </a:solidFill>
              <a:effectLst/>
              <a:uFillTx/>
              <a:latin typeface="Calibri"/>
            </a:endParaRPr>
          </a:p>
        </p:txBody>
      </p:sp>
      <p:sp>
        <p:nvSpPr>
          <p:cNvPr id="50" name="PlaceHolder 4"/>
          <p:cNvSpPr>
            <a:spLocks noGrp="1"/>
          </p:cNvSpPr>
          <p:nvPr>
            <p:ph type="dt" idx="28"/>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51" name="PlaceHolder 5"/>
          <p:cNvSpPr>
            <a:spLocks noGrp="1"/>
          </p:cNvSpPr>
          <p:nvPr>
            <p:ph type="ftr" idx="29"/>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52" name="PlaceHolder 6"/>
          <p:cNvSpPr>
            <a:spLocks noGrp="1"/>
          </p:cNvSpPr>
          <p:nvPr>
            <p:ph type="sldNum" idx="30"/>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83B5500C-ADC4-4042-ADB9-2D1210AA3EBC}"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solidFill>
          <a:srgbClr val="ffffff"/>
        </a:solidFill>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1792440" y="4800600"/>
            <a:ext cx="5486040" cy="566280"/>
          </a:xfrm>
          <a:prstGeom prst="rect">
            <a:avLst/>
          </a:prstGeom>
          <a:noFill/>
          <a:ln w="0">
            <a:noFill/>
          </a:ln>
        </p:spPr>
        <p:txBody>
          <a:bodyPr lIns="91440" rIns="91440" tIns="45720" bIns="45720" anchor="b">
            <a:noAutofit/>
          </a:bodyPr>
          <a:p>
            <a:pPr indent="0" defTabSz="914400">
              <a:lnSpc>
                <a:spcPct val="100000"/>
              </a:lnSpc>
              <a:buNone/>
            </a:pPr>
            <a:r>
              <a:rPr b="1" lang="en-US" sz="2000" strike="noStrike" u="none">
                <a:solidFill>
                  <a:schemeClr val="dk1"/>
                </a:solidFill>
                <a:effectLst/>
                <a:uFillTx/>
                <a:latin typeface="Calibri"/>
              </a:rPr>
              <a:t>Click to edit Master title style</a:t>
            </a:r>
            <a:endParaRPr b="0" lang="en-US" sz="2000" strike="noStrike" u="none">
              <a:solidFill>
                <a:schemeClr val="dk1"/>
              </a:solidFill>
              <a:effectLst/>
              <a:uFillTx/>
              <a:latin typeface="Calibri"/>
            </a:endParaRPr>
          </a:p>
        </p:txBody>
      </p:sp>
      <p:sp>
        <p:nvSpPr>
          <p:cNvPr id="54"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US" sz="3200" strike="noStrike" u="none">
                <a:solidFill>
                  <a:schemeClr val="dk1"/>
                </a:solidFill>
                <a:effectLst/>
                <a:uFillTx/>
                <a:latin typeface="Calibri"/>
              </a:rPr>
              <a:t>Click to edit the outline text format</a:t>
            </a:r>
            <a:endParaRPr b="0" lang="en-US" sz="3200" strike="noStrike" u="none">
              <a:solidFill>
                <a:schemeClr val="dk1"/>
              </a:solidFill>
              <a:effectLst/>
              <a:uFillTx/>
              <a:latin typeface="Calibri"/>
            </a:endParaRPr>
          </a:p>
          <a:p>
            <a:pPr lvl="1" marL="864000" indent="-324000">
              <a:spcBef>
                <a:spcPts val="1134"/>
              </a:spcBef>
              <a:buClr>
                <a:srgbClr val="000000"/>
              </a:buClr>
              <a:buSzPct val="75000"/>
              <a:buFont typeface="Symbol" charset="2"/>
              <a:buChar char=""/>
            </a:pPr>
            <a:r>
              <a:rPr b="0" lang="en-US" sz="3200" strike="noStrike" u="none">
                <a:solidFill>
                  <a:schemeClr val="dk1"/>
                </a:solidFill>
                <a:effectLst/>
                <a:uFillTx/>
                <a:latin typeface="Calibri"/>
              </a:rPr>
              <a:t>Second Outline Level</a:t>
            </a:r>
            <a:endParaRPr b="0" lang="en-US" sz="3200" strike="noStrike" u="none">
              <a:solidFill>
                <a:schemeClr val="dk1"/>
              </a:solidFill>
              <a:effectLst/>
              <a:uFillTx/>
              <a:latin typeface="Calibri"/>
            </a:endParaRPr>
          </a:p>
          <a:p>
            <a:pPr lvl="2" marL="1296000" indent="-288000">
              <a:spcBef>
                <a:spcPts val="850"/>
              </a:spcBef>
              <a:buClr>
                <a:srgbClr val="000000"/>
              </a:buClr>
              <a:buSzPct val="45000"/>
              <a:buFont typeface="Wingdings" charset="2"/>
              <a:buChar char=""/>
            </a:pPr>
            <a:r>
              <a:rPr b="0" lang="en-US" sz="3200" strike="noStrike" u="none">
                <a:solidFill>
                  <a:schemeClr val="dk1"/>
                </a:solidFill>
                <a:effectLst/>
                <a:uFillTx/>
                <a:latin typeface="Calibri"/>
              </a:rPr>
              <a:t>Third Outline Level</a:t>
            </a:r>
            <a:endParaRPr b="0" lang="en-US" sz="3200" strike="noStrike" u="none">
              <a:solidFill>
                <a:schemeClr val="dk1"/>
              </a:solidFill>
              <a:effectLst/>
              <a:uFillTx/>
              <a:latin typeface="Calibri"/>
            </a:endParaRPr>
          </a:p>
          <a:p>
            <a:pPr lvl="3" marL="1728000" indent="-216000">
              <a:spcBef>
                <a:spcPts val="567"/>
              </a:spcBef>
              <a:buClr>
                <a:srgbClr val="000000"/>
              </a:buClr>
              <a:buSzPct val="75000"/>
              <a:buFont typeface="Symbol" charset="2"/>
              <a:buChar char=""/>
            </a:pPr>
            <a:r>
              <a:rPr b="0" lang="en-US" sz="3200" strike="noStrike" u="none">
                <a:solidFill>
                  <a:schemeClr val="dk1"/>
                </a:solidFill>
                <a:effectLst/>
                <a:uFillTx/>
                <a:latin typeface="Calibri"/>
              </a:rPr>
              <a:t>Fourth Outline Level</a:t>
            </a:r>
            <a:endParaRPr b="0" lang="en-US" sz="3200" strike="noStrike" u="none">
              <a:solidFill>
                <a:schemeClr val="dk1"/>
              </a:solidFill>
              <a:effectLst/>
              <a:uFillTx/>
              <a:latin typeface="Calibri"/>
            </a:endParaRPr>
          </a:p>
          <a:p>
            <a:pPr lvl="4" marL="2160000" indent="-216000">
              <a:spcBef>
                <a:spcPts val="283"/>
              </a:spcBef>
              <a:buClr>
                <a:srgbClr val="000000"/>
              </a:buClr>
              <a:buSzPct val="45000"/>
              <a:buFont typeface="Wingdings" charset="2"/>
              <a:buChar char=""/>
            </a:pPr>
            <a:r>
              <a:rPr b="0" lang="en-US" sz="3200" strike="noStrike" u="none">
                <a:solidFill>
                  <a:schemeClr val="dk1"/>
                </a:solidFill>
                <a:effectLst/>
                <a:uFillTx/>
                <a:latin typeface="Calibri"/>
              </a:rPr>
              <a:t>Fifth Outline Level</a:t>
            </a:r>
            <a:endParaRPr b="0" lang="en-US" sz="3200" strike="noStrike" u="none">
              <a:solidFill>
                <a:schemeClr val="dk1"/>
              </a:solidFill>
              <a:effectLst/>
              <a:uFillTx/>
              <a:latin typeface="Calibri"/>
            </a:endParaRPr>
          </a:p>
          <a:p>
            <a:pPr lvl="5" marL="2592000" indent="-216000">
              <a:spcBef>
                <a:spcPts val="283"/>
              </a:spcBef>
              <a:buClr>
                <a:srgbClr val="000000"/>
              </a:buClr>
              <a:buSzPct val="45000"/>
              <a:buFont typeface="Wingdings" charset="2"/>
              <a:buChar char=""/>
            </a:pPr>
            <a:r>
              <a:rPr b="0" lang="en-US" sz="3200" strike="noStrike" u="none">
                <a:solidFill>
                  <a:schemeClr val="dk1"/>
                </a:solidFill>
                <a:effectLst/>
                <a:uFillTx/>
                <a:latin typeface="Calibri"/>
              </a:rPr>
              <a:t>Sixth Outline Level</a:t>
            </a:r>
            <a:endParaRPr b="0" lang="en-US" sz="3200" strike="noStrike" u="none">
              <a:solidFill>
                <a:schemeClr val="dk1"/>
              </a:solidFill>
              <a:effectLst/>
              <a:uFillTx/>
              <a:latin typeface="Calibri"/>
            </a:endParaRPr>
          </a:p>
          <a:p>
            <a:pPr lvl="6" marL="3024000" indent="-216000">
              <a:spcBef>
                <a:spcPts val="283"/>
              </a:spcBef>
              <a:buClr>
                <a:srgbClr val="000000"/>
              </a:buClr>
              <a:buSzPct val="45000"/>
              <a:buFont typeface="Wingdings" charset="2"/>
              <a:buChar char=""/>
            </a:pPr>
            <a:r>
              <a:rPr b="0" lang="en-US" sz="3200" strike="noStrike" u="none">
                <a:solidFill>
                  <a:schemeClr val="dk1"/>
                </a:solidFill>
                <a:effectLst/>
                <a:uFillTx/>
                <a:latin typeface="Calibri"/>
              </a:rPr>
              <a:t>Seventh Outline Level</a:t>
            </a:r>
            <a:endParaRPr b="0" lang="en-US" sz="3200" strike="noStrike" u="none">
              <a:solidFill>
                <a:schemeClr val="dk1"/>
              </a:solidFill>
              <a:effectLst/>
              <a:uFillTx/>
              <a:latin typeface="Calibri"/>
            </a:endParaRPr>
          </a:p>
        </p:txBody>
      </p:sp>
      <p:sp>
        <p:nvSpPr>
          <p:cNvPr id="55" name="PlaceHolder 3"/>
          <p:cNvSpPr>
            <a:spLocks noGrp="1"/>
          </p:cNvSpPr>
          <p:nvPr>
            <p:ph type="body"/>
          </p:nvPr>
        </p:nvSpPr>
        <p:spPr>
          <a:xfrm>
            <a:off x="1792440" y="5367240"/>
            <a:ext cx="5486040" cy="804600"/>
          </a:xfrm>
          <a:prstGeom prst="rect">
            <a:avLst/>
          </a:prstGeom>
          <a:noFill/>
          <a:ln w="0">
            <a:noFill/>
          </a:ln>
        </p:spPr>
        <p:txBody>
          <a:bodyPr lIns="91440" rIns="91440" tIns="45720" bIns="45720" anchor="t">
            <a:noAutofit/>
          </a:bodyPr>
          <a:p>
            <a:pPr indent="0" defTabSz="914400">
              <a:lnSpc>
                <a:spcPct val="100000"/>
              </a:lnSpc>
              <a:spcBef>
                <a:spcPts val="281"/>
              </a:spcBef>
              <a:buNone/>
              <a:tabLst>
                <a:tab algn="l" pos="0"/>
              </a:tabLst>
            </a:pPr>
            <a:r>
              <a:rPr b="0" lang="en-US" sz="1400" strike="noStrike" u="none">
                <a:solidFill>
                  <a:schemeClr val="dk1"/>
                </a:solidFill>
                <a:effectLst/>
                <a:uFillTx/>
                <a:latin typeface="Calibri"/>
              </a:rPr>
              <a:t>Click to edit Master text styles</a:t>
            </a:r>
            <a:endParaRPr b="0" lang="en-US" sz="1400" strike="noStrike" u="none">
              <a:solidFill>
                <a:schemeClr val="dk1"/>
              </a:solidFill>
              <a:effectLst/>
              <a:uFillTx/>
              <a:latin typeface="Calibri"/>
            </a:endParaRPr>
          </a:p>
        </p:txBody>
      </p:sp>
      <p:sp>
        <p:nvSpPr>
          <p:cNvPr id="56" name="PlaceHolder 4"/>
          <p:cNvSpPr>
            <a:spLocks noGrp="1"/>
          </p:cNvSpPr>
          <p:nvPr>
            <p:ph type="dt" idx="31"/>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57" name="PlaceHolder 5"/>
          <p:cNvSpPr>
            <a:spLocks noGrp="1"/>
          </p:cNvSpPr>
          <p:nvPr>
            <p:ph type="ftr" idx="32"/>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58" name="PlaceHolder 6"/>
          <p:cNvSpPr>
            <a:spLocks noGrp="1"/>
          </p:cNvSpPr>
          <p:nvPr>
            <p:ph type="sldNum" idx="33"/>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4D5B8E2D-1C48-4E0E-8A4E-F619612DC848}"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solidFill>
          <a:srgbClr val="ffffff"/>
        </a:solidFill>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5" name="PlaceHolder 2"/>
          <p:cNvSpPr>
            <a:spLocks noGrp="1"/>
          </p:cNvSpPr>
          <p:nvPr>
            <p:ph type="body"/>
          </p:nvPr>
        </p:nvSpPr>
        <p:spPr>
          <a:xfrm>
            <a:off x="457200" y="1600200"/>
            <a:ext cx="8229240" cy="4525560"/>
          </a:xfrm>
          <a:prstGeom prst="rect">
            <a:avLst/>
          </a:prstGeom>
          <a:noFill/>
          <a:ln w="0">
            <a:noFill/>
          </a:ln>
        </p:spPr>
        <p:txBody>
          <a:bodyPr lIns="91440" rIns="91440" tIns="45720" bIns="45720" anchor="t" vert="eaVert">
            <a:noAutofit/>
          </a:bodyPr>
          <a:p>
            <a:pPr marL="343080" indent="-343080" defTabSz="914400">
              <a:lnSpc>
                <a:spcPct val="100000"/>
              </a:lnSpc>
              <a:spcBef>
                <a:spcPts val="641"/>
              </a:spcBef>
              <a:buClr>
                <a:srgbClr val="000000"/>
              </a:buClr>
              <a:buFont typeface="Arial"/>
              <a:buChar char="•"/>
            </a:pPr>
            <a:r>
              <a:rPr b="0" lang="en-US" sz="3200" strike="noStrike" u="none">
                <a:solidFill>
                  <a:schemeClr val="dk1"/>
                </a:solidFill>
                <a:effectLst/>
                <a:uFillTx/>
                <a:latin typeface="Calibri"/>
              </a:rPr>
              <a:t>Click to edit Master text styles</a:t>
            </a:r>
            <a:endParaRPr b="0" lang="en-US" sz="3200" strike="noStrike" u="none">
              <a:solidFill>
                <a:schemeClr val="dk1"/>
              </a:solidFill>
              <a:effectLst/>
              <a:uFillTx/>
              <a:latin typeface="Calibri"/>
            </a:endParaRPr>
          </a:p>
          <a:p>
            <a:pPr lvl="1" marL="743040" indent="-28584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Second level</a:t>
            </a:r>
            <a:endParaRPr b="0" lang="en-US" sz="2800" strike="noStrike" u="none">
              <a:solidFill>
                <a:schemeClr val="dk1"/>
              </a:solidFill>
              <a:effectLst/>
              <a:uFillTx/>
              <a:latin typeface="Calibri"/>
            </a:endParaRPr>
          </a:p>
          <a:p>
            <a:pPr lvl="2" marL="1143000" indent="-22860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Third level</a:t>
            </a:r>
            <a:endParaRPr b="0" lang="en-US" sz="2400" strike="noStrike" u="none">
              <a:solidFill>
                <a:schemeClr val="dk1"/>
              </a:solidFill>
              <a:effectLst/>
              <a:uFillTx/>
              <a:latin typeface="Calibri"/>
            </a:endParaRPr>
          </a:p>
          <a:p>
            <a:pPr lvl="3" marL="16002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Fourth level</a:t>
            </a:r>
            <a:endParaRPr b="0" lang="en-US" sz="2000" strike="noStrike" u="none">
              <a:solidFill>
                <a:schemeClr val="dk1"/>
              </a:solidFill>
              <a:effectLst/>
              <a:uFillTx/>
              <a:latin typeface="Calibri"/>
            </a:endParaRPr>
          </a:p>
          <a:p>
            <a:pPr lvl="4" marL="20574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Fifth level</a:t>
            </a:r>
            <a:endParaRPr b="0" lang="en-US" sz="2000" strike="noStrike" u="none">
              <a:solidFill>
                <a:schemeClr val="dk1"/>
              </a:solidFill>
              <a:effectLst/>
              <a:uFillTx/>
              <a:latin typeface="Calibri"/>
            </a:endParaRPr>
          </a:p>
        </p:txBody>
      </p:sp>
      <p:sp>
        <p:nvSpPr>
          <p:cNvPr id="6" name="PlaceHolder 3"/>
          <p:cNvSpPr>
            <a:spLocks noGrp="1"/>
          </p:cNvSpPr>
          <p:nvPr>
            <p:ph type="dt" idx="4"/>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7" name="PlaceHolder 4"/>
          <p:cNvSpPr>
            <a:spLocks noGrp="1"/>
          </p:cNvSpPr>
          <p:nvPr>
            <p:ph type="ftr" idx="5"/>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8" name="PlaceHolder 5"/>
          <p:cNvSpPr>
            <a:spLocks noGrp="1"/>
          </p:cNvSpPr>
          <p:nvPr>
            <p:ph type="sldNum" idx="6"/>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99F9C3D0-8B27-4F1F-9A36-3D87CA6EDAA6}"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solidFill>
          <a:srgbClr val="ffffff"/>
        </a:solidFill>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6629400" y="274680"/>
            <a:ext cx="2057040" cy="5851080"/>
          </a:xfrm>
          <a:prstGeom prst="rect">
            <a:avLst/>
          </a:prstGeom>
          <a:noFill/>
          <a:ln w="0">
            <a:noFill/>
          </a:ln>
        </p:spPr>
        <p:txBody>
          <a:bodyPr lIns="91440" rIns="91440" tIns="45720" bIns="45720" anchor="ctr" vert="eaVert">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10" name="PlaceHolder 2"/>
          <p:cNvSpPr>
            <a:spLocks noGrp="1"/>
          </p:cNvSpPr>
          <p:nvPr>
            <p:ph type="body"/>
          </p:nvPr>
        </p:nvSpPr>
        <p:spPr>
          <a:xfrm>
            <a:off x="457200" y="274680"/>
            <a:ext cx="6019560" cy="5851080"/>
          </a:xfrm>
          <a:prstGeom prst="rect">
            <a:avLst/>
          </a:prstGeom>
          <a:noFill/>
          <a:ln w="0">
            <a:noFill/>
          </a:ln>
        </p:spPr>
        <p:txBody>
          <a:bodyPr lIns="91440" rIns="91440" tIns="45720" bIns="45720" anchor="t" vert="eaVert">
            <a:noAutofit/>
          </a:bodyPr>
          <a:p>
            <a:pPr marL="343080" indent="-343080" defTabSz="914400">
              <a:lnSpc>
                <a:spcPct val="100000"/>
              </a:lnSpc>
              <a:spcBef>
                <a:spcPts val="641"/>
              </a:spcBef>
              <a:buClr>
                <a:srgbClr val="000000"/>
              </a:buClr>
              <a:buFont typeface="Arial"/>
              <a:buChar char="•"/>
            </a:pPr>
            <a:r>
              <a:rPr b="0" lang="en-US" sz="3200" strike="noStrike" u="none">
                <a:solidFill>
                  <a:schemeClr val="dk1"/>
                </a:solidFill>
                <a:effectLst/>
                <a:uFillTx/>
                <a:latin typeface="Calibri"/>
              </a:rPr>
              <a:t>Click to edit Master text styles</a:t>
            </a:r>
            <a:endParaRPr b="0" lang="en-US" sz="3200" strike="noStrike" u="none">
              <a:solidFill>
                <a:schemeClr val="dk1"/>
              </a:solidFill>
              <a:effectLst/>
              <a:uFillTx/>
              <a:latin typeface="Calibri"/>
            </a:endParaRPr>
          </a:p>
          <a:p>
            <a:pPr lvl="1" marL="743040" indent="-28584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Second level</a:t>
            </a:r>
            <a:endParaRPr b="0" lang="en-US" sz="2800" strike="noStrike" u="none">
              <a:solidFill>
                <a:schemeClr val="dk1"/>
              </a:solidFill>
              <a:effectLst/>
              <a:uFillTx/>
              <a:latin typeface="Calibri"/>
            </a:endParaRPr>
          </a:p>
          <a:p>
            <a:pPr lvl="2" marL="1143000" indent="-22860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Third level</a:t>
            </a:r>
            <a:endParaRPr b="0" lang="en-US" sz="2400" strike="noStrike" u="none">
              <a:solidFill>
                <a:schemeClr val="dk1"/>
              </a:solidFill>
              <a:effectLst/>
              <a:uFillTx/>
              <a:latin typeface="Calibri"/>
            </a:endParaRPr>
          </a:p>
          <a:p>
            <a:pPr lvl="3" marL="16002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Fourth level</a:t>
            </a:r>
            <a:endParaRPr b="0" lang="en-US" sz="2000" strike="noStrike" u="none">
              <a:solidFill>
                <a:schemeClr val="dk1"/>
              </a:solidFill>
              <a:effectLst/>
              <a:uFillTx/>
              <a:latin typeface="Calibri"/>
            </a:endParaRPr>
          </a:p>
          <a:p>
            <a:pPr lvl="4" marL="20574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Fifth level</a:t>
            </a:r>
            <a:endParaRPr b="0" lang="en-US" sz="2000" strike="noStrike" u="none">
              <a:solidFill>
                <a:schemeClr val="dk1"/>
              </a:solidFill>
              <a:effectLst/>
              <a:uFillTx/>
              <a:latin typeface="Calibri"/>
            </a:endParaRPr>
          </a:p>
        </p:txBody>
      </p:sp>
      <p:sp>
        <p:nvSpPr>
          <p:cNvPr id="11" name="PlaceHolder 3"/>
          <p:cNvSpPr>
            <a:spLocks noGrp="1"/>
          </p:cNvSpPr>
          <p:nvPr>
            <p:ph type="dt" idx="7"/>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12" name="PlaceHolder 4"/>
          <p:cNvSpPr>
            <a:spLocks noGrp="1"/>
          </p:cNvSpPr>
          <p:nvPr>
            <p:ph type="ftr" idx="8"/>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3" name="PlaceHolder 5"/>
          <p:cNvSpPr>
            <a:spLocks noGrp="1"/>
          </p:cNvSpPr>
          <p:nvPr>
            <p:ph type="sldNum" idx="9"/>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1F83924D-0DAF-464E-ADDA-9F14B0DECFDE}"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15" name="PlaceHolder 2"/>
          <p:cNvSpPr>
            <a:spLocks noGrp="1"/>
          </p:cNvSpPr>
          <p:nvPr>
            <p:ph type="body"/>
          </p:nvPr>
        </p:nvSpPr>
        <p:spPr>
          <a:xfrm>
            <a:off x="457200" y="1600200"/>
            <a:ext cx="8229240" cy="4525560"/>
          </a:xfrm>
          <a:prstGeom prst="rect">
            <a:avLst/>
          </a:prstGeom>
          <a:noFill/>
          <a:ln w="0">
            <a:noFill/>
          </a:ln>
        </p:spPr>
        <p:txBody>
          <a:bodyPr lIns="91440" rIns="91440" tIns="45720" bIns="45720" anchor="t">
            <a:noAutofit/>
          </a:bodyPr>
          <a:p>
            <a:pPr marL="343080" indent="-343080" defTabSz="914400">
              <a:lnSpc>
                <a:spcPct val="100000"/>
              </a:lnSpc>
              <a:spcBef>
                <a:spcPts val="641"/>
              </a:spcBef>
              <a:buClr>
                <a:srgbClr val="000000"/>
              </a:buClr>
              <a:buFont typeface="Arial"/>
              <a:buChar char="•"/>
            </a:pPr>
            <a:r>
              <a:rPr b="0" lang="en-US" sz="3200" strike="noStrike" u="none">
                <a:solidFill>
                  <a:schemeClr val="dk1"/>
                </a:solidFill>
                <a:effectLst/>
                <a:uFillTx/>
                <a:latin typeface="Calibri"/>
              </a:rPr>
              <a:t>Click to edit Master text styles</a:t>
            </a:r>
            <a:endParaRPr b="0" lang="en-US" sz="3200" strike="noStrike" u="none">
              <a:solidFill>
                <a:schemeClr val="dk1"/>
              </a:solidFill>
              <a:effectLst/>
              <a:uFillTx/>
              <a:latin typeface="Calibri"/>
            </a:endParaRPr>
          </a:p>
          <a:p>
            <a:pPr lvl="1" marL="743040" indent="-28584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Second level</a:t>
            </a:r>
            <a:endParaRPr b="0" lang="en-US" sz="2800" strike="noStrike" u="none">
              <a:solidFill>
                <a:schemeClr val="dk1"/>
              </a:solidFill>
              <a:effectLst/>
              <a:uFillTx/>
              <a:latin typeface="Calibri"/>
            </a:endParaRPr>
          </a:p>
          <a:p>
            <a:pPr lvl="2" marL="1143000" indent="-22860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Third level</a:t>
            </a:r>
            <a:endParaRPr b="0" lang="en-US" sz="2400" strike="noStrike" u="none">
              <a:solidFill>
                <a:schemeClr val="dk1"/>
              </a:solidFill>
              <a:effectLst/>
              <a:uFillTx/>
              <a:latin typeface="Calibri"/>
            </a:endParaRPr>
          </a:p>
          <a:p>
            <a:pPr lvl="3" marL="16002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Fourth level</a:t>
            </a:r>
            <a:endParaRPr b="0" lang="en-US" sz="2000" strike="noStrike" u="none">
              <a:solidFill>
                <a:schemeClr val="dk1"/>
              </a:solidFill>
              <a:effectLst/>
              <a:uFillTx/>
              <a:latin typeface="Calibri"/>
            </a:endParaRPr>
          </a:p>
          <a:p>
            <a:pPr lvl="4" marL="20574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Fifth level</a:t>
            </a:r>
            <a:endParaRPr b="0" lang="en-US" sz="2000" strike="noStrike" u="none">
              <a:solidFill>
                <a:schemeClr val="dk1"/>
              </a:solidFill>
              <a:effectLst/>
              <a:uFillTx/>
              <a:latin typeface="Calibri"/>
            </a:endParaRPr>
          </a:p>
        </p:txBody>
      </p:sp>
      <p:sp>
        <p:nvSpPr>
          <p:cNvPr id="16" name="PlaceHolder 3"/>
          <p:cNvSpPr>
            <a:spLocks noGrp="1"/>
          </p:cNvSpPr>
          <p:nvPr>
            <p:ph type="dt" idx="10"/>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17" name="PlaceHolder 4"/>
          <p:cNvSpPr>
            <a:spLocks noGrp="1"/>
          </p:cNvSpPr>
          <p:nvPr>
            <p:ph type="ftr" idx="11"/>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8" name="PlaceHolder 5"/>
          <p:cNvSpPr>
            <a:spLocks noGrp="1"/>
          </p:cNvSpPr>
          <p:nvPr>
            <p:ph type="sldNum" idx="12"/>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542151D9-ED36-4292-ADDB-89CC238340B2}"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solidFill>
          <a:srgbClr val="ffffff"/>
        </a:solidFill>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722160" y="4406760"/>
            <a:ext cx="7772040" cy="1361880"/>
          </a:xfrm>
          <a:prstGeom prst="rect">
            <a:avLst/>
          </a:prstGeom>
          <a:noFill/>
          <a:ln w="0">
            <a:noFill/>
          </a:ln>
        </p:spPr>
        <p:txBody>
          <a:bodyPr lIns="91440" rIns="91440" tIns="45720" bIns="45720" anchor="t">
            <a:noAutofit/>
          </a:bodyPr>
          <a:p>
            <a:pPr indent="0" defTabSz="914400">
              <a:lnSpc>
                <a:spcPct val="100000"/>
              </a:lnSpc>
              <a:buNone/>
            </a:pPr>
            <a:r>
              <a:rPr b="1" lang="en-US" sz="4000" strike="noStrike" u="none" cap="all">
                <a:solidFill>
                  <a:schemeClr val="dk1"/>
                </a:solidFill>
                <a:effectLst/>
                <a:uFillTx/>
                <a:latin typeface="Calibri"/>
              </a:rPr>
              <a:t>Click to edit Master title style</a:t>
            </a:r>
            <a:endParaRPr b="0" lang="en-US" sz="4000" strike="noStrike" u="none">
              <a:solidFill>
                <a:schemeClr val="dk1"/>
              </a:solidFill>
              <a:effectLst/>
              <a:uFillTx/>
              <a:latin typeface="Calibri"/>
            </a:endParaRPr>
          </a:p>
        </p:txBody>
      </p:sp>
      <p:sp>
        <p:nvSpPr>
          <p:cNvPr id="20" name="PlaceHolder 2"/>
          <p:cNvSpPr>
            <a:spLocks noGrp="1"/>
          </p:cNvSpPr>
          <p:nvPr>
            <p:ph type="body"/>
          </p:nvPr>
        </p:nvSpPr>
        <p:spPr>
          <a:xfrm>
            <a:off x="722160" y="2906640"/>
            <a:ext cx="7772040" cy="1499760"/>
          </a:xfrm>
          <a:prstGeom prst="rect">
            <a:avLst/>
          </a:prstGeom>
          <a:noFill/>
          <a:ln w="0">
            <a:noFill/>
          </a:ln>
        </p:spPr>
        <p:txBody>
          <a:bodyPr lIns="91440" rIns="91440" tIns="45720" bIns="45720" anchor="b">
            <a:noAutofit/>
          </a:bodyPr>
          <a:p>
            <a:pPr indent="0" defTabSz="914400">
              <a:lnSpc>
                <a:spcPct val="100000"/>
              </a:lnSpc>
              <a:spcBef>
                <a:spcPts val="400"/>
              </a:spcBef>
              <a:buNone/>
              <a:tabLst>
                <a:tab algn="l" pos="0"/>
              </a:tabLst>
            </a:pPr>
            <a:r>
              <a:rPr b="0" lang="en-US" sz="2000" strike="noStrike" u="none">
                <a:solidFill>
                  <a:schemeClr val="dk1">
                    <a:tint val="75000"/>
                  </a:schemeClr>
                </a:solidFill>
                <a:effectLst/>
                <a:uFillTx/>
                <a:latin typeface="Calibri"/>
              </a:rPr>
              <a:t>Click to edit Master text styles</a:t>
            </a:r>
            <a:endParaRPr b="0" lang="en-US" sz="2000" strike="noStrike" u="none">
              <a:solidFill>
                <a:schemeClr val="dk1"/>
              </a:solidFill>
              <a:effectLst/>
              <a:uFillTx/>
              <a:latin typeface="Calibri"/>
            </a:endParaRPr>
          </a:p>
        </p:txBody>
      </p:sp>
      <p:sp>
        <p:nvSpPr>
          <p:cNvPr id="21" name="PlaceHolder 3"/>
          <p:cNvSpPr>
            <a:spLocks noGrp="1"/>
          </p:cNvSpPr>
          <p:nvPr>
            <p:ph type="dt" idx="13"/>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22" name="PlaceHolder 4"/>
          <p:cNvSpPr>
            <a:spLocks noGrp="1"/>
          </p:cNvSpPr>
          <p:nvPr>
            <p:ph type="ftr" idx="14"/>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3" name="PlaceHolder 5"/>
          <p:cNvSpPr>
            <a:spLocks noGrp="1"/>
          </p:cNvSpPr>
          <p:nvPr>
            <p:ph type="sldNum" idx="15"/>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270FF532-FB3B-4131-AB51-9562BB2B30EF}"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25" name="PlaceHolder 2"/>
          <p:cNvSpPr>
            <a:spLocks noGrp="1"/>
          </p:cNvSpPr>
          <p:nvPr>
            <p:ph type="body"/>
          </p:nvPr>
        </p:nvSpPr>
        <p:spPr>
          <a:xfrm>
            <a:off x="457200" y="1600200"/>
            <a:ext cx="4038120" cy="4525560"/>
          </a:xfrm>
          <a:prstGeom prst="rect">
            <a:avLst/>
          </a:prstGeom>
          <a:noFill/>
          <a:ln w="0">
            <a:noFill/>
          </a:ln>
        </p:spPr>
        <p:txBody>
          <a:bodyPr lIns="91440" rIns="91440" tIns="45720" bIns="45720" anchor="t">
            <a:noAutofit/>
          </a:bodyPr>
          <a:p>
            <a:pPr marL="343080" indent="-34308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Click to edit Master text styles</a:t>
            </a:r>
            <a:endParaRPr b="0" lang="en-US" sz="2800" strike="noStrike" u="none">
              <a:solidFill>
                <a:schemeClr val="dk1"/>
              </a:solidFill>
              <a:effectLst/>
              <a:uFillTx/>
              <a:latin typeface="Calibri"/>
            </a:endParaRPr>
          </a:p>
          <a:p>
            <a:pPr lvl="1" marL="743040" indent="-28584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Second level</a:t>
            </a:r>
            <a:endParaRPr b="0" lang="en-US" sz="2400" strike="noStrike" u="none">
              <a:solidFill>
                <a:schemeClr val="dk1"/>
              </a:solidFill>
              <a:effectLst/>
              <a:uFillTx/>
              <a:latin typeface="Calibri"/>
            </a:endParaRPr>
          </a:p>
          <a:p>
            <a:pPr lvl="2" marL="11430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Third level</a:t>
            </a:r>
            <a:endParaRPr b="0" lang="en-US" sz="2000" strike="noStrike" u="none">
              <a:solidFill>
                <a:schemeClr val="dk1"/>
              </a:solidFill>
              <a:effectLst/>
              <a:uFillTx/>
              <a:latin typeface="Calibri"/>
            </a:endParaRPr>
          </a:p>
          <a:p>
            <a:pPr lvl="3" marL="16002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Fourth level</a:t>
            </a:r>
            <a:endParaRPr b="0" lang="en-US" sz="1800" strike="noStrike" u="none">
              <a:solidFill>
                <a:schemeClr val="dk1"/>
              </a:solidFill>
              <a:effectLst/>
              <a:uFillTx/>
              <a:latin typeface="Calibri"/>
            </a:endParaRPr>
          </a:p>
          <a:p>
            <a:pPr lvl="4" marL="20574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Fifth level</a:t>
            </a:r>
            <a:endParaRPr b="0" lang="en-US" sz="1800" strike="noStrike" u="none">
              <a:solidFill>
                <a:schemeClr val="dk1"/>
              </a:solidFill>
              <a:effectLst/>
              <a:uFillTx/>
              <a:latin typeface="Calibri"/>
            </a:endParaRPr>
          </a:p>
        </p:txBody>
      </p:sp>
      <p:sp>
        <p:nvSpPr>
          <p:cNvPr id="26" name="PlaceHolder 3"/>
          <p:cNvSpPr>
            <a:spLocks noGrp="1"/>
          </p:cNvSpPr>
          <p:nvPr>
            <p:ph type="body"/>
          </p:nvPr>
        </p:nvSpPr>
        <p:spPr>
          <a:xfrm>
            <a:off x="4648320" y="1600200"/>
            <a:ext cx="4038120" cy="4525560"/>
          </a:xfrm>
          <a:prstGeom prst="rect">
            <a:avLst/>
          </a:prstGeom>
          <a:noFill/>
          <a:ln w="0">
            <a:noFill/>
          </a:ln>
        </p:spPr>
        <p:txBody>
          <a:bodyPr lIns="91440" rIns="91440" tIns="45720" bIns="45720" anchor="t">
            <a:noAutofit/>
          </a:bodyPr>
          <a:p>
            <a:pPr marL="343080" indent="-343080" defTabSz="914400">
              <a:lnSpc>
                <a:spcPct val="100000"/>
              </a:lnSpc>
              <a:spcBef>
                <a:spcPts val="561"/>
              </a:spcBef>
              <a:buClr>
                <a:srgbClr val="000000"/>
              </a:buClr>
              <a:buFont typeface="Arial"/>
              <a:buChar char="•"/>
            </a:pPr>
            <a:r>
              <a:rPr b="0" lang="en-US" sz="2800" strike="noStrike" u="none">
                <a:solidFill>
                  <a:schemeClr val="dk1"/>
                </a:solidFill>
                <a:effectLst/>
                <a:uFillTx/>
                <a:latin typeface="Calibri"/>
              </a:rPr>
              <a:t>Click to edit Master text styles</a:t>
            </a:r>
            <a:endParaRPr b="0" lang="en-US" sz="2800" strike="noStrike" u="none">
              <a:solidFill>
                <a:schemeClr val="dk1"/>
              </a:solidFill>
              <a:effectLst/>
              <a:uFillTx/>
              <a:latin typeface="Calibri"/>
            </a:endParaRPr>
          </a:p>
          <a:p>
            <a:pPr lvl="1" marL="743040" indent="-28584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Second level</a:t>
            </a:r>
            <a:endParaRPr b="0" lang="en-US" sz="2400" strike="noStrike" u="none">
              <a:solidFill>
                <a:schemeClr val="dk1"/>
              </a:solidFill>
              <a:effectLst/>
              <a:uFillTx/>
              <a:latin typeface="Calibri"/>
            </a:endParaRPr>
          </a:p>
          <a:p>
            <a:pPr lvl="2" marL="1143000" indent="-22860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Third level</a:t>
            </a:r>
            <a:endParaRPr b="0" lang="en-US" sz="2000" strike="noStrike" u="none">
              <a:solidFill>
                <a:schemeClr val="dk1"/>
              </a:solidFill>
              <a:effectLst/>
              <a:uFillTx/>
              <a:latin typeface="Calibri"/>
            </a:endParaRPr>
          </a:p>
          <a:p>
            <a:pPr lvl="3" marL="16002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Fourth level</a:t>
            </a:r>
            <a:endParaRPr b="0" lang="en-US" sz="1800" strike="noStrike" u="none">
              <a:solidFill>
                <a:schemeClr val="dk1"/>
              </a:solidFill>
              <a:effectLst/>
              <a:uFillTx/>
              <a:latin typeface="Calibri"/>
            </a:endParaRPr>
          </a:p>
          <a:p>
            <a:pPr lvl="4" marL="20574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Fifth level</a:t>
            </a:r>
            <a:endParaRPr b="0" lang="en-US" sz="1800" strike="noStrike" u="none">
              <a:solidFill>
                <a:schemeClr val="dk1"/>
              </a:solidFill>
              <a:effectLst/>
              <a:uFillTx/>
              <a:latin typeface="Calibri"/>
            </a:endParaRPr>
          </a:p>
        </p:txBody>
      </p:sp>
      <p:sp>
        <p:nvSpPr>
          <p:cNvPr id="27" name="PlaceHolder 4"/>
          <p:cNvSpPr>
            <a:spLocks noGrp="1"/>
          </p:cNvSpPr>
          <p:nvPr>
            <p:ph type="dt" idx="16"/>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28" name="PlaceHolder 5"/>
          <p:cNvSpPr>
            <a:spLocks noGrp="1"/>
          </p:cNvSpPr>
          <p:nvPr>
            <p:ph type="ftr" idx="17"/>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9" name="PlaceHolder 6"/>
          <p:cNvSpPr>
            <a:spLocks noGrp="1"/>
          </p:cNvSpPr>
          <p:nvPr>
            <p:ph type="sldNum" idx="18"/>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E9EF80B6-F380-447C-9304-9EB9BD8315B4}"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solidFill>
          <a:srgbClr val="ffffff"/>
        </a:solidFill>
      </p:bgPr>
    </p:bg>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31" name="PlaceHolder 2"/>
          <p:cNvSpPr>
            <a:spLocks noGrp="1"/>
          </p:cNvSpPr>
          <p:nvPr>
            <p:ph type="body"/>
          </p:nvPr>
        </p:nvSpPr>
        <p:spPr>
          <a:xfrm>
            <a:off x="457200" y="1535040"/>
            <a:ext cx="4039920" cy="639360"/>
          </a:xfrm>
          <a:prstGeom prst="rect">
            <a:avLst/>
          </a:prstGeom>
          <a:noFill/>
          <a:ln w="0">
            <a:noFill/>
          </a:ln>
        </p:spPr>
        <p:txBody>
          <a:bodyPr lIns="91440" rIns="91440" tIns="45720" bIns="45720" anchor="b">
            <a:noAutofit/>
          </a:bodyPr>
          <a:p>
            <a:pPr indent="0" defTabSz="914400">
              <a:lnSpc>
                <a:spcPct val="100000"/>
              </a:lnSpc>
              <a:spcBef>
                <a:spcPts val="479"/>
              </a:spcBef>
              <a:buNone/>
              <a:tabLst>
                <a:tab algn="l" pos="0"/>
              </a:tabLst>
            </a:pPr>
            <a:r>
              <a:rPr b="1" lang="en-US" sz="2400" strike="noStrike" u="none">
                <a:solidFill>
                  <a:schemeClr val="dk1"/>
                </a:solidFill>
                <a:effectLst/>
                <a:uFillTx/>
                <a:latin typeface="Calibri"/>
              </a:rPr>
              <a:t>Click to edit Master text styles</a:t>
            </a:r>
            <a:endParaRPr b="0" lang="en-US" sz="2400" strike="noStrike" u="none">
              <a:solidFill>
                <a:schemeClr val="dk1"/>
              </a:solidFill>
              <a:effectLst/>
              <a:uFillTx/>
              <a:latin typeface="Calibri"/>
            </a:endParaRPr>
          </a:p>
        </p:txBody>
      </p:sp>
      <p:sp>
        <p:nvSpPr>
          <p:cNvPr id="32" name="PlaceHolder 3"/>
          <p:cNvSpPr>
            <a:spLocks noGrp="1"/>
          </p:cNvSpPr>
          <p:nvPr>
            <p:ph type="body"/>
          </p:nvPr>
        </p:nvSpPr>
        <p:spPr>
          <a:xfrm>
            <a:off x="457200" y="2174760"/>
            <a:ext cx="4039920" cy="3951000"/>
          </a:xfrm>
          <a:prstGeom prst="rect">
            <a:avLst/>
          </a:prstGeom>
          <a:noFill/>
          <a:ln w="0">
            <a:noFill/>
          </a:ln>
        </p:spPr>
        <p:txBody>
          <a:bodyPr lIns="91440" rIns="91440" tIns="45720" bIns="45720" anchor="t">
            <a:noAutofit/>
          </a:bodyPr>
          <a:p>
            <a:pPr marL="343080" indent="-34308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Click to edit Master text styles</a:t>
            </a:r>
            <a:endParaRPr b="0" lang="en-US" sz="2400" strike="noStrike" u="none">
              <a:solidFill>
                <a:schemeClr val="dk1"/>
              </a:solidFill>
              <a:effectLst/>
              <a:uFillTx/>
              <a:latin typeface="Calibri"/>
            </a:endParaRPr>
          </a:p>
          <a:p>
            <a:pPr lvl="1" marL="743040" indent="-28584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Second level</a:t>
            </a:r>
            <a:endParaRPr b="0" lang="en-US" sz="2000" strike="noStrike" u="none">
              <a:solidFill>
                <a:schemeClr val="dk1"/>
              </a:solidFill>
              <a:effectLst/>
              <a:uFillTx/>
              <a:latin typeface="Calibri"/>
            </a:endParaRPr>
          </a:p>
          <a:p>
            <a:pPr lvl="2" marL="11430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Third level</a:t>
            </a:r>
            <a:endParaRPr b="0" lang="en-US" sz="1800" strike="noStrike" u="none">
              <a:solidFill>
                <a:schemeClr val="dk1"/>
              </a:solidFill>
              <a:effectLst/>
              <a:uFillTx/>
              <a:latin typeface="Calibri"/>
            </a:endParaRPr>
          </a:p>
          <a:p>
            <a:pPr lvl="3" marL="1600200" indent="-228600" defTabSz="914400">
              <a:lnSpc>
                <a:spcPct val="100000"/>
              </a:lnSpc>
              <a:spcBef>
                <a:spcPts val="320"/>
              </a:spcBef>
              <a:buClr>
                <a:srgbClr val="000000"/>
              </a:buClr>
              <a:buFont typeface="Arial"/>
              <a:buChar char="–"/>
            </a:pPr>
            <a:r>
              <a:rPr b="0" lang="en-US" sz="1600" strike="noStrike" u="none">
                <a:solidFill>
                  <a:schemeClr val="dk1"/>
                </a:solidFill>
                <a:effectLst/>
                <a:uFillTx/>
                <a:latin typeface="Calibri"/>
              </a:rPr>
              <a:t>Fourth level</a:t>
            </a:r>
            <a:endParaRPr b="0" lang="en-US" sz="1600" strike="noStrike" u="none">
              <a:solidFill>
                <a:schemeClr val="dk1"/>
              </a:solidFill>
              <a:effectLst/>
              <a:uFillTx/>
              <a:latin typeface="Calibri"/>
            </a:endParaRPr>
          </a:p>
          <a:p>
            <a:pPr lvl="4" marL="2057400" indent="-228600" defTabSz="914400">
              <a:lnSpc>
                <a:spcPct val="100000"/>
              </a:lnSpc>
              <a:spcBef>
                <a:spcPts val="320"/>
              </a:spcBef>
              <a:buClr>
                <a:srgbClr val="000000"/>
              </a:buClr>
              <a:buFont typeface="Arial"/>
              <a:buChar char="»"/>
            </a:pPr>
            <a:r>
              <a:rPr b="0" lang="en-US" sz="1600" strike="noStrike" u="none">
                <a:solidFill>
                  <a:schemeClr val="dk1"/>
                </a:solidFill>
                <a:effectLst/>
                <a:uFillTx/>
                <a:latin typeface="Calibri"/>
              </a:rPr>
              <a:t>Fifth level</a:t>
            </a:r>
            <a:endParaRPr b="0" lang="en-US" sz="1600" strike="noStrike" u="none">
              <a:solidFill>
                <a:schemeClr val="dk1"/>
              </a:solidFill>
              <a:effectLst/>
              <a:uFillTx/>
              <a:latin typeface="Calibri"/>
            </a:endParaRPr>
          </a:p>
        </p:txBody>
      </p:sp>
      <p:sp>
        <p:nvSpPr>
          <p:cNvPr id="33" name="PlaceHolder 4"/>
          <p:cNvSpPr>
            <a:spLocks noGrp="1"/>
          </p:cNvSpPr>
          <p:nvPr>
            <p:ph type="body"/>
          </p:nvPr>
        </p:nvSpPr>
        <p:spPr>
          <a:xfrm>
            <a:off x="4645080" y="1535040"/>
            <a:ext cx="4041360" cy="639360"/>
          </a:xfrm>
          <a:prstGeom prst="rect">
            <a:avLst/>
          </a:prstGeom>
          <a:noFill/>
          <a:ln w="0">
            <a:noFill/>
          </a:ln>
        </p:spPr>
        <p:txBody>
          <a:bodyPr lIns="91440" rIns="91440" tIns="45720" bIns="45720" anchor="b">
            <a:noAutofit/>
          </a:bodyPr>
          <a:p>
            <a:pPr indent="0" defTabSz="914400">
              <a:lnSpc>
                <a:spcPct val="100000"/>
              </a:lnSpc>
              <a:spcBef>
                <a:spcPts val="479"/>
              </a:spcBef>
              <a:buNone/>
              <a:tabLst>
                <a:tab algn="l" pos="0"/>
              </a:tabLst>
            </a:pPr>
            <a:r>
              <a:rPr b="1" lang="en-US" sz="2400" strike="noStrike" u="none">
                <a:solidFill>
                  <a:schemeClr val="dk1"/>
                </a:solidFill>
                <a:effectLst/>
                <a:uFillTx/>
                <a:latin typeface="Calibri"/>
              </a:rPr>
              <a:t>Click to edit Master text styles</a:t>
            </a:r>
            <a:endParaRPr b="0" lang="en-US" sz="2400" strike="noStrike" u="none">
              <a:solidFill>
                <a:schemeClr val="dk1"/>
              </a:solidFill>
              <a:effectLst/>
              <a:uFillTx/>
              <a:latin typeface="Calibri"/>
            </a:endParaRPr>
          </a:p>
        </p:txBody>
      </p:sp>
      <p:sp>
        <p:nvSpPr>
          <p:cNvPr id="34" name="PlaceHolder 5"/>
          <p:cNvSpPr>
            <a:spLocks noGrp="1"/>
          </p:cNvSpPr>
          <p:nvPr>
            <p:ph type="body"/>
          </p:nvPr>
        </p:nvSpPr>
        <p:spPr>
          <a:xfrm>
            <a:off x="4645080" y="2174760"/>
            <a:ext cx="4041360" cy="3951000"/>
          </a:xfrm>
          <a:prstGeom prst="rect">
            <a:avLst/>
          </a:prstGeom>
          <a:noFill/>
          <a:ln w="0">
            <a:noFill/>
          </a:ln>
        </p:spPr>
        <p:txBody>
          <a:bodyPr lIns="91440" rIns="91440" tIns="45720" bIns="45720" anchor="t">
            <a:noAutofit/>
          </a:bodyPr>
          <a:p>
            <a:pPr marL="343080" indent="-343080" defTabSz="914400">
              <a:lnSpc>
                <a:spcPct val="100000"/>
              </a:lnSpc>
              <a:spcBef>
                <a:spcPts val="479"/>
              </a:spcBef>
              <a:buClr>
                <a:srgbClr val="000000"/>
              </a:buClr>
              <a:buFont typeface="Arial"/>
              <a:buChar char="•"/>
            </a:pPr>
            <a:r>
              <a:rPr b="0" lang="en-US" sz="2400" strike="noStrike" u="none">
                <a:solidFill>
                  <a:schemeClr val="dk1"/>
                </a:solidFill>
                <a:effectLst/>
                <a:uFillTx/>
                <a:latin typeface="Calibri"/>
              </a:rPr>
              <a:t>Click to edit Master text styles</a:t>
            </a:r>
            <a:endParaRPr b="0" lang="en-US" sz="2400" strike="noStrike" u="none">
              <a:solidFill>
                <a:schemeClr val="dk1"/>
              </a:solidFill>
              <a:effectLst/>
              <a:uFillTx/>
              <a:latin typeface="Calibri"/>
            </a:endParaRPr>
          </a:p>
          <a:p>
            <a:pPr lvl="1" marL="743040" indent="-285840" defTabSz="914400">
              <a:lnSpc>
                <a:spcPct val="100000"/>
              </a:lnSpc>
              <a:spcBef>
                <a:spcPts val="400"/>
              </a:spcBef>
              <a:buClr>
                <a:srgbClr val="000000"/>
              </a:buClr>
              <a:buFont typeface="Arial"/>
              <a:buChar char="–"/>
            </a:pPr>
            <a:r>
              <a:rPr b="0" lang="en-US" sz="2000" strike="noStrike" u="none">
                <a:solidFill>
                  <a:schemeClr val="dk1"/>
                </a:solidFill>
                <a:effectLst/>
                <a:uFillTx/>
                <a:latin typeface="Calibri"/>
              </a:rPr>
              <a:t>Second level</a:t>
            </a:r>
            <a:endParaRPr b="0" lang="en-US" sz="2000" strike="noStrike" u="none">
              <a:solidFill>
                <a:schemeClr val="dk1"/>
              </a:solidFill>
              <a:effectLst/>
              <a:uFillTx/>
              <a:latin typeface="Calibri"/>
            </a:endParaRPr>
          </a:p>
          <a:p>
            <a:pPr lvl="2" marL="1143000" indent="-228600" defTabSz="914400">
              <a:lnSpc>
                <a:spcPct val="100000"/>
              </a:lnSpc>
              <a:spcBef>
                <a:spcPts val="360"/>
              </a:spcBef>
              <a:buClr>
                <a:srgbClr val="000000"/>
              </a:buClr>
              <a:buFont typeface="Arial"/>
              <a:buChar char="•"/>
            </a:pPr>
            <a:r>
              <a:rPr b="0" lang="en-US" sz="1800" strike="noStrike" u="none">
                <a:solidFill>
                  <a:schemeClr val="dk1"/>
                </a:solidFill>
                <a:effectLst/>
                <a:uFillTx/>
                <a:latin typeface="Calibri"/>
              </a:rPr>
              <a:t>Third level</a:t>
            </a:r>
            <a:endParaRPr b="0" lang="en-US" sz="1800" strike="noStrike" u="none">
              <a:solidFill>
                <a:schemeClr val="dk1"/>
              </a:solidFill>
              <a:effectLst/>
              <a:uFillTx/>
              <a:latin typeface="Calibri"/>
            </a:endParaRPr>
          </a:p>
          <a:p>
            <a:pPr lvl="3" marL="1600200" indent="-228600" defTabSz="914400">
              <a:lnSpc>
                <a:spcPct val="100000"/>
              </a:lnSpc>
              <a:spcBef>
                <a:spcPts val="320"/>
              </a:spcBef>
              <a:buClr>
                <a:srgbClr val="000000"/>
              </a:buClr>
              <a:buFont typeface="Arial"/>
              <a:buChar char="–"/>
            </a:pPr>
            <a:r>
              <a:rPr b="0" lang="en-US" sz="1600" strike="noStrike" u="none">
                <a:solidFill>
                  <a:schemeClr val="dk1"/>
                </a:solidFill>
                <a:effectLst/>
                <a:uFillTx/>
                <a:latin typeface="Calibri"/>
              </a:rPr>
              <a:t>Fourth level</a:t>
            </a:r>
            <a:endParaRPr b="0" lang="en-US" sz="1600" strike="noStrike" u="none">
              <a:solidFill>
                <a:schemeClr val="dk1"/>
              </a:solidFill>
              <a:effectLst/>
              <a:uFillTx/>
              <a:latin typeface="Calibri"/>
            </a:endParaRPr>
          </a:p>
          <a:p>
            <a:pPr lvl="4" marL="2057400" indent="-228600" defTabSz="914400">
              <a:lnSpc>
                <a:spcPct val="100000"/>
              </a:lnSpc>
              <a:spcBef>
                <a:spcPts val="320"/>
              </a:spcBef>
              <a:buClr>
                <a:srgbClr val="000000"/>
              </a:buClr>
              <a:buFont typeface="Arial"/>
              <a:buChar char="»"/>
            </a:pPr>
            <a:r>
              <a:rPr b="0" lang="en-US" sz="1600" strike="noStrike" u="none">
                <a:solidFill>
                  <a:schemeClr val="dk1"/>
                </a:solidFill>
                <a:effectLst/>
                <a:uFillTx/>
                <a:latin typeface="Calibri"/>
              </a:rPr>
              <a:t>Fifth level</a:t>
            </a:r>
            <a:endParaRPr b="0" lang="en-US" sz="1600" strike="noStrike" u="none">
              <a:solidFill>
                <a:schemeClr val="dk1"/>
              </a:solidFill>
              <a:effectLst/>
              <a:uFillTx/>
              <a:latin typeface="Calibri"/>
            </a:endParaRPr>
          </a:p>
        </p:txBody>
      </p:sp>
      <p:sp>
        <p:nvSpPr>
          <p:cNvPr id="35" name="PlaceHolder 6"/>
          <p:cNvSpPr>
            <a:spLocks noGrp="1"/>
          </p:cNvSpPr>
          <p:nvPr>
            <p:ph type="dt" idx="19"/>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36" name="PlaceHolder 7"/>
          <p:cNvSpPr>
            <a:spLocks noGrp="1"/>
          </p:cNvSpPr>
          <p:nvPr>
            <p:ph type="ftr" idx="20"/>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37" name="PlaceHolder 8"/>
          <p:cNvSpPr>
            <a:spLocks noGrp="1"/>
          </p:cNvSpPr>
          <p:nvPr>
            <p:ph type="sldNum" idx="21"/>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459168CA-80E5-4D10-8B66-9B7540A3882D}"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Autofit/>
          </a:bodyPr>
          <a:p>
            <a:pPr indent="0" algn="ctr" defTabSz="914400">
              <a:lnSpc>
                <a:spcPct val="100000"/>
              </a:lnSpc>
              <a:buNone/>
            </a:pPr>
            <a:r>
              <a:rPr b="0" lang="en-US" sz="4400" strike="noStrike" u="none">
                <a:solidFill>
                  <a:schemeClr val="dk1"/>
                </a:solidFill>
                <a:effectLst/>
                <a:uFillTx/>
                <a:latin typeface="Calibri"/>
              </a:rPr>
              <a:t>Click to edit Master title style</a:t>
            </a:r>
            <a:endParaRPr b="0" lang="en-US" sz="4400" strike="noStrike" u="none">
              <a:solidFill>
                <a:schemeClr val="dk1"/>
              </a:solidFill>
              <a:effectLst/>
              <a:uFillTx/>
              <a:latin typeface="Calibri"/>
            </a:endParaRPr>
          </a:p>
        </p:txBody>
      </p:sp>
      <p:sp>
        <p:nvSpPr>
          <p:cNvPr id="39" name="PlaceHolder 2"/>
          <p:cNvSpPr>
            <a:spLocks noGrp="1"/>
          </p:cNvSpPr>
          <p:nvPr>
            <p:ph type="dt" idx="22"/>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40" name="PlaceHolder 3"/>
          <p:cNvSpPr>
            <a:spLocks noGrp="1"/>
          </p:cNvSpPr>
          <p:nvPr>
            <p:ph type="ftr" idx="23"/>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41" name="PlaceHolder 4"/>
          <p:cNvSpPr>
            <a:spLocks noGrp="1"/>
          </p:cNvSpPr>
          <p:nvPr>
            <p:ph type="sldNum" idx="24"/>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A0084DCA-56B5-4844-A99D-92A55208BC01}"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solidFill>
          <a:srgbClr val="ffffff"/>
        </a:solidFill>
      </p:bgPr>
    </p:bg>
    <p:spTree>
      <p:nvGrpSpPr>
        <p:cNvPr id="1" name=""/>
        <p:cNvGrpSpPr/>
        <p:nvPr/>
      </p:nvGrpSpPr>
      <p:grpSpPr>
        <a:xfrm>
          <a:off x="0" y="0"/>
          <a:ext cx="0" cy="0"/>
          <a:chOff x="0" y="0"/>
          <a:chExt cx="0" cy="0"/>
        </a:xfrm>
      </p:grpSpPr>
      <p:sp>
        <p:nvSpPr>
          <p:cNvPr id="42" name="PlaceHolder 1"/>
          <p:cNvSpPr>
            <a:spLocks noGrp="1"/>
          </p:cNvSpPr>
          <p:nvPr>
            <p:ph type="dt" idx="25"/>
          </p:nvPr>
        </p:nvSpPr>
        <p:spPr>
          <a:xfrm>
            <a:off x="457200" y="6356520"/>
            <a:ext cx="2133360" cy="364680"/>
          </a:xfrm>
          <a:prstGeom prst="rect">
            <a:avLst/>
          </a:prstGeom>
          <a:noFill/>
          <a:ln w="0">
            <a:noFill/>
          </a:ln>
        </p:spPr>
        <p:txBody>
          <a:bodyPr lIns="91440" rIns="91440" tIns="45720" bIns="45720" anchor="ctr">
            <a:noAutofit/>
          </a:bodyPr>
          <a:lstStyle>
            <a:lvl1pPr indent="0" defTabSz="914400">
              <a:lnSpc>
                <a:spcPct val="100000"/>
              </a:lnSpc>
              <a:buNone/>
              <a:defRPr b="0" lang="en-US" sz="1200" strike="noStrike" u="none">
                <a:solidFill>
                  <a:schemeClr val="dk1">
                    <a:tint val="75000"/>
                  </a:schemeClr>
                </a:solidFill>
                <a:effectLst/>
                <a:uFillTx/>
                <a:latin typeface="Calibri"/>
              </a:defRPr>
            </a:lvl1pPr>
          </a:lstStyle>
          <a:p>
            <a:pPr indent="0" defTabSz="914400">
              <a:lnSpc>
                <a:spcPct val="100000"/>
              </a:lnSpc>
              <a:buNone/>
            </a:pPr>
            <a:r>
              <a:rPr b="0" lang="en-US" sz="1200" strike="noStrike" u="none">
                <a:solidFill>
                  <a:schemeClr val="dk1">
                    <a:tint val="75000"/>
                  </a:schemeClr>
                </a:solidFill>
                <a:effectLst/>
                <a:uFillTx/>
                <a:latin typeface="Calibri"/>
              </a:rPr>
              <a:t>&lt;date/time&gt;</a:t>
            </a:r>
            <a:endParaRPr b="0" lang="en-US" sz="1200" strike="noStrike" u="none">
              <a:solidFill>
                <a:srgbClr val="000000"/>
              </a:solidFill>
              <a:effectLst/>
              <a:uFillTx/>
              <a:latin typeface="Times New Roman"/>
            </a:endParaRPr>
          </a:p>
        </p:txBody>
      </p:sp>
      <p:sp>
        <p:nvSpPr>
          <p:cNvPr id="43" name="PlaceHolder 2"/>
          <p:cNvSpPr>
            <a:spLocks noGrp="1"/>
          </p:cNvSpPr>
          <p:nvPr>
            <p:ph type="ftr" idx="26"/>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44" name="PlaceHolder 3"/>
          <p:cNvSpPr>
            <a:spLocks noGrp="1"/>
          </p:cNvSpPr>
          <p:nvPr>
            <p:ph type="sldNum" idx="27"/>
          </p:nvPr>
        </p:nvSpPr>
        <p:spPr>
          <a:xfrm>
            <a:off x="6553080" y="6356520"/>
            <a:ext cx="21333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1200" strike="noStrike" u="none">
                <a:solidFill>
                  <a:schemeClr val="dk1">
                    <a:tint val="75000"/>
                  </a:schemeClr>
                </a:solidFill>
                <a:effectLst/>
                <a:uFillTx/>
                <a:latin typeface="Calibri"/>
              </a:defRPr>
            </a:lvl1pPr>
          </a:lstStyle>
          <a:p>
            <a:pPr indent="0" algn="r" defTabSz="914400">
              <a:lnSpc>
                <a:spcPct val="100000"/>
              </a:lnSpc>
              <a:buNone/>
            </a:pPr>
            <a:fld id="{4924817E-1927-4F70-A83A-58B780D04E96}" type="slidenum">
              <a:rPr b="0" lang="en-US" sz="1200" strike="noStrike" u="none">
                <a:solidFill>
                  <a:schemeClr val="dk1">
                    <a:tint val="75000"/>
                  </a:schemeClr>
                </a:solidFill>
                <a:effectLst/>
                <a:uFillTx/>
                <a:latin typeface="Calibri"/>
              </a:rPr>
              <a:t>&lt;number&gt;</a:t>
            </a:fld>
            <a:endParaRPr b="0" lang="en-US" sz="1200" strike="noStrike" u="none">
              <a:solidFill>
                <a:srgbClr val="000000"/>
              </a:solidFill>
              <a:effectLst/>
              <a:uFillTx/>
              <a:latin typeface="Times New Roman"/>
            </a:endParaRPr>
          </a:p>
        </p:txBody>
      </p:sp>
      <p:sp>
        <p:nvSpPr>
          <p:cNvPr id="45"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1800" strike="noStrike" u="none">
                <a:solidFill>
                  <a:schemeClr val="dk1"/>
                </a:solidFill>
                <a:effectLst/>
                <a:uFillTx/>
                <a:latin typeface="Calibri"/>
              </a:rPr>
              <a:t>Click to edit the title text format</a:t>
            </a:r>
            <a:endParaRPr b="0" lang="en-US" sz="1800" strike="noStrike" u="none">
              <a:solidFill>
                <a:schemeClr val="dk1"/>
              </a:solidFill>
              <a:effectLst/>
              <a:uFillTx/>
              <a:latin typeface="Calibri"/>
            </a:endParaRPr>
          </a:p>
        </p:txBody>
      </p:sp>
      <p:sp>
        <p:nvSpPr>
          <p:cNvPr id="46"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chemeClr val="dk1"/>
                </a:solidFill>
                <a:effectLst/>
                <a:uFillTx/>
                <a:latin typeface="Calibri"/>
              </a:rPr>
              <a:t>Click to edit the outline text format</a:t>
            </a:r>
            <a:endParaRPr b="0" lang="en-US" sz="3200" strike="noStrike" u="none">
              <a:solidFill>
                <a:schemeClr val="dk1"/>
              </a:solidFill>
              <a:effectLst/>
              <a:uFillTx/>
              <a:latin typeface="Calibri"/>
            </a:endParaRPr>
          </a:p>
          <a:p>
            <a:pPr lvl="1" marL="864000" indent="-324000">
              <a:spcBef>
                <a:spcPts val="1134"/>
              </a:spcBef>
              <a:buClr>
                <a:srgbClr val="000000"/>
              </a:buClr>
              <a:buSzPct val="75000"/>
              <a:buFont typeface="Symbol" charset="2"/>
              <a:buChar char=""/>
            </a:pPr>
            <a:r>
              <a:rPr b="0" lang="en-US" sz="2400" strike="noStrike" u="none">
                <a:solidFill>
                  <a:schemeClr val="dk1"/>
                </a:solidFill>
                <a:effectLst/>
                <a:uFillTx/>
                <a:latin typeface="Calibri"/>
              </a:rPr>
              <a:t>Second Outline Level</a:t>
            </a:r>
            <a:endParaRPr b="0" lang="en-US" sz="2400" strike="noStrike" u="none">
              <a:solidFill>
                <a:schemeClr val="dk1"/>
              </a:solidFill>
              <a:effectLst/>
              <a:uFillTx/>
              <a:latin typeface="Calibri"/>
            </a:endParaRPr>
          </a:p>
          <a:p>
            <a:pPr lvl="2" marL="1296000" indent="-288000">
              <a:spcBef>
                <a:spcPts val="850"/>
              </a:spcBef>
              <a:buClr>
                <a:srgbClr val="000000"/>
              </a:buClr>
              <a:buSzPct val="45000"/>
              <a:buFont typeface="Wingdings" charset="2"/>
              <a:buChar char=""/>
            </a:pPr>
            <a:r>
              <a:rPr b="0" lang="en-US" sz="2000" strike="noStrike" u="none">
                <a:solidFill>
                  <a:schemeClr val="dk1"/>
                </a:solidFill>
                <a:effectLst/>
                <a:uFillTx/>
                <a:latin typeface="Calibri"/>
              </a:rPr>
              <a:t>Third Outline Level</a:t>
            </a:r>
            <a:endParaRPr b="0" lang="en-US" sz="2000" strike="noStrike" u="none">
              <a:solidFill>
                <a:schemeClr val="dk1"/>
              </a:solidFill>
              <a:effectLst/>
              <a:uFillTx/>
              <a:latin typeface="Calibri"/>
            </a:endParaRPr>
          </a:p>
          <a:p>
            <a:pPr lvl="3" marL="1728000" indent="-216000">
              <a:spcBef>
                <a:spcPts val="567"/>
              </a:spcBef>
              <a:buClr>
                <a:srgbClr val="000000"/>
              </a:buClr>
              <a:buSzPct val="75000"/>
              <a:buFont typeface="Symbol" charset="2"/>
              <a:buChar char=""/>
            </a:pPr>
            <a:r>
              <a:rPr b="0" lang="en-US" sz="2000" strike="noStrike" u="none">
                <a:solidFill>
                  <a:schemeClr val="dk1"/>
                </a:solidFill>
                <a:effectLst/>
                <a:uFillTx/>
                <a:latin typeface="Calibri"/>
              </a:rPr>
              <a:t>Fourth Outline Level</a:t>
            </a:r>
            <a:endParaRPr b="0" lang="en-US" sz="2000" strike="noStrike" u="none">
              <a:solidFill>
                <a:schemeClr val="dk1"/>
              </a:solidFill>
              <a:effectLst/>
              <a:uFillTx/>
              <a:latin typeface="Calibri"/>
            </a:endParaRPr>
          </a:p>
          <a:p>
            <a:pPr lvl="4" marL="2160000" indent="-216000">
              <a:spcBef>
                <a:spcPts val="283"/>
              </a:spcBef>
              <a:buClr>
                <a:srgbClr val="000000"/>
              </a:buClr>
              <a:buSzPct val="45000"/>
              <a:buFont typeface="Wingdings" charset="2"/>
              <a:buChar char=""/>
            </a:pPr>
            <a:r>
              <a:rPr b="0" lang="en-US" sz="2000" strike="noStrike" u="none">
                <a:solidFill>
                  <a:schemeClr val="dk1"/>
                </a:solidFill>
                <a:effectLst/>
                <a:uFillTx/>
                <a:latin typeface="Calibri"/>
              </a:rPr>
              <a:t>Fifth Outline Level</a:t>
            </a:r>
            <a:endParaRPr b="0" lang="en-US" sz="2000" strike="noStrike" u="none">
              <a:solidFill>
                <a:schemeClr val="dk1"/>
              </a:solidFill>
              <a:effectLst/>
              <a:uFillTx/>
              <a:latin typeface="Calibri"/>
            </a:endParaRPr>
          </a:p>
          <a:p>
            <a:pPr lvl="5" marL="2592000" indent="-216000">
              <a:spcBef>
                <a:spcPts val="283"/>
              </a:spcBef>
              <a:buClr>
                <a:srgbClr val="000000"/>
              </a:buClr>
              <a:buSzPct val="45000"/>
              <a:buFont typeface="Wingdings" charset="2"/>
              <a:buChar char=""/>
            </a:pPr>
            <a:r>
              <a:rPr b="0" lang="en-US" sz="2000" strike="noStrike" u="none">
                <a:solidFill>
                  <a:schemeClr val="dk1"/>
                </a:solidFill>
                <a:effectLst/>
                <a:uFillTx/>
                <a:latin typeface="Calibri"/>
              </a:rPr>
              <a:t>Sixth Outline Level</a:t>
            </a:r>
            <a:endParaRPr b="0" lang="en-US" sz="2000" strike="noStrike" u="none">
              <a:solidFill>
                <a:schemeClr val="dk1"/>
              </a:solidFill>
              <a:effectLst/>
              <a:uFillTx/>
              <a:latin typeface="Calibri"/>
            </a:endParaRPr>
          </a:p>
          <a:p>
            <a:pPr lvl="6" marL="3024000" indent="-216000">
              <a:spcBef>
                <a:spcPts val="283"/>
              </a:spcBef>
              <a:buClr>
                <a:srgbClr val="000000"/>
              </a:buClr>
              <a:buSzPct val="45000"/>
              <a:buFont typeface="Wingdings" charset="2"/>
              <a:buChar char=""/>
            </a:pPr>
            <a:r>
              <a:rPr b="0" lang="en-US" sz="2000" strike="noStrike" u="none">
                <a:solidFill>
                  <a:schemeClr val="dk1"/>
                </a:solidFill>
                <a:effectLst/>
                <a:uFillTx/>
                <a:latin typeface="Calibri"/>
              </a:rPr>
              <a:t>Seventh Outline Level</a:t>
            </a:r>
            <a:endParaRPr b="0" lang="en-US" sz="2000" strike="noStrike" u="none">
              <a:solidFill>
                <a:schemeClr val="dk1"/>
              </a:solidFill>
              <a:effectLst/>
              <a:uFillTx/>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sv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slideLayout" Target="../slideLayouts/slideLayout9.xml"/>
</Relationships>
</file>

<file path=ppt/slides/_rels/slide10.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1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1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1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1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1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16.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1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18.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19.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svg"/><Relationship Id="rId3" Type="http://schemas.openxmlformats.org/officeDocument/2006/relationships/image" Target="../media/image3.jpeg"/><Relationship Id="rId4" Type="http://schemas.openxmlformats.org/officeDocument/2006/relationships/slideLayout" Target="../slideLayouts/slideLayout9.xml"/>
</Relationships>
</file>

<file path=ppt/slides/_rels/slide20.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2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2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2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2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2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2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sv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slideLayout" Target="../slideLayouts/slideLayout9.xml"/>
</Relationships>
</file>

<file path=ppt/slides/_rels/slide2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slideLayout" Target="../slideLayouts/slideLayout9.xml"/>
</Relationships>
</file>

<file path=ppt/slides/_rels/slide28.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slideLayout" Target="../slideLayouts/slideLayout9.xml"/>
</Relationships>
</file>

<file path=ppt/slides/_rels/slide29.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slideLayout" Target="../slideLayouts/slideLayout9.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sv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slideLayout" Target="../slideLayouts/slideLayout9.xml"/>
</Relationships>
</file>

<file path=ppt/slides/_rels/slide30.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slideLayout" Target="../slideLayouts/slideLayout9.xml"/>
</Relationships>
</file>

<file path=ppt/slides/_rels/slide3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slideLayout" Target="../slideLayouts/slideLayout9.xml"/>
</Relationships>
</file>

<file path=ppt/slides/_rels/slide3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png"/><Relationship Id="rId8" Type="http://schemas.openxmlformats.org/officeDocument/2006/relationships/slideLayout" Target="../slideLayouts/slideLayout9.xml"/>
</Relationships>
</file>

<file path=ppt/slides/_rels/slide3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png"/><Relationship Id="rId8" Type="http://schemas.openxmlformats.org/officeDocument/2006/relationships/slideLayout" Target="../slideLayouts/slideLayout9.xml"/>
</Relationships>
</file>

<file path=ppt/slides/_rels/slide34.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slideLayout" Target="../slideLayouts/slideLayout9.xml"/>
</Relationships>
</file>

<file path=ppt/slides/_rels/slide3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slideLayout" Target="../slideLayouts/slideLayout9.xml"/>
</Relationships>
</file>

<file path=ppt/slides/_rels/slide36.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slideLayout" Target="../slideLayouts/slideLayout9.xml"/>
</Relationships>
</file>

<file path=ppt/slides/_rels/slide37.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slideLayout" Target="../slideLayouts/slideLayout9.xml"/>
</Relationships>
</file>

<file path=ppt/slides/_rels/slide38.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3.jpeg"/><Relationship Id="rId5" Type="http://schemas.openxmlformats.org/officeDocument/2006/relationships/slideLayout" Target="../slideLayouts/slideLayout9.xml"/>
</Relationships>
</file>

<file path=ppt/slides/_rels/slide39.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video" Target="../media/media52.mp4"/><Relationship Id="rId5" Type="http://schemas.microsoft.com/office/2007/relationships/media" Target="../media/media52.mp4"/><Relationship Id="rId6" Type="http://schemas.openxmlformats.org/officeDocument/2006/relationships/image" Target="../media/image53.jpeg"/><Relationship Id="rId7" Type="http://schemas.openxmlformats.org/officeDocument/2006/relationships/slideLayout" Target="../slideLayouts/slideLayout9.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svg"/><Relationship Id="rId3" Type="http://schemas.openxmlformats.org/officeDocument/2006/relationships/image" Target="../media/image10.png"/><Relationship Id="rId4" Type="http://schemas.openxmlformats.org/officeDocument/2006/relationships/image" Target="../media/image11.svg"/><Relationship Id="rId5" Type="http://schemas.openxmlformats.org/officeDocument/2006/relationships/image" Target="../media/image12.png"/><Relationship Id="rId6" Type="http://schemas.openxmlformats.org/officeDocument/2006/relationships/image" Target="../media/image13.sv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svg"/><Relationship Id="rId10" Type="http://schemas.openxmlformats.org/officeDocument/2006/relationships/slideLayout" Target="../slideLayouts/slideLayout9.xml"/>
</Relationships>
</file>

<file path=ppt/slides/_rels/slide40.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slideLayout" Target="../slideLayouts/slideLayout9.xml"/>
</Relationships>
</file>

<file path=ppt/slides/_rels/slide4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image" Target="../media/image54.png"/><Relationship Id="rId5" Type="http://schemas.openxmlformats.org/officeDocument/2006/relationships/slideLayout" Target="../slideLayouts/slideLayout9.xml"/>
</Relationships>
</file>

<file path=ppt/slides/_rels/slide4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slideLayout" Target="../slideLayouts/slideLayout9.xml"/>
</Relationships>
</file>

<file path=ppt/slides/_rels/slide4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4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45.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svg"/><Relationship Id="rId3" Type="http://schemas.openxmlformats.org/officeDocument/2006/relationships/image" Target="../media/image57.png"/><Relationship Id="rId4" Type="http://schemas.openxmlformats.org/officeDocument/2006/relationships/image" Target="../media/image58.svg"/><Relationship Id="rId5" Type="http://schemas.openxmlformats.org/officeDocument/2006/relationships/slideLayout" Target="../slideLayouts/slideLayout9.xml"/>
</Relationships>
</file>

<file path=ppt/slides/_rels/slide46.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9.xml"/>
</Relationships>
</file>

<file path=ppt/slides/_rels/slide47.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9.xml"/>
</Relationships>
</file>

<file path=ppt/slides/_rels/slide48.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slideLayout" Target="../slideLayouts/slideLayout9.xml"/>
</Relationships>
</file>

<file path=ppt/slides/_rels/slide49.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9.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14.png"/><Relationship Id="rId3" Type="http://schemas.openxmlformats.org/officeDocument/2006/relationships/image" Target="../media/image15.sv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slideLayout" Target="../slideLayouts/slideLayout9.xml"/>
</Relationships>
</file>

<file path=ppt/slides/_rels/slide50.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jpeg"/><Relationship Id="rId3" Type="http://schemas.openxmlformats.org/officeDocument/2006/relationships/slideLayout" Target="../slideLayouts/slideLayout9.xml"/>
</Relationships>
</file>

<file path=ppt/slides/_rels/slide51.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slideLayout" Target="../slideLayouts/slideLayout9.xml"/>
</Relationships>
</file>

<file path=ppt/slides/_rels/slide52.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hyperlink" Target="https://hy.wikipedia.org/wiki/1931" TargetMode="External"/><Relationship Id="rId4" Type="http://schemas.openxmlformats.org/officeDocument/2006/relationships/hyperlink" Target="https://hy.wikipedia.org/wiki/1940" TargetMode="External"/><Relationship Id="rId5" Type="http://schemas.openxmlformats.org/officeDocument/2006/relationships/hyperlink" Target="https://hy.wikipedia.org/wiki/1957" TargetMode="External"/><Relationship Id="rId6" Type="http://schemas.openxmlformats.org/officeDocument/2006/relationships/hyperlink" Target="https://hy.wikipedia.org/wiki/1961" TargetMode="External"/><Relationship Id="rId7" Type="http://schemas.openxmlformats.org/officeDocument/2006/relationships/hyperlink" Target="https://hy.wikipedia.org/wiki/1949" TargetMode="External"/><Relationship Id="rId8" Type="http://schemas.openxmlformats.org/officeDocument/2006/relationships/hyperlink" Target="https://hy.wikipedia.org/wiki/1932" TargetMode="External"/><Relationship Id="rId9" Type="http://schemas.openxmlformats.org/officeDocument/2006/relationships/slideLayout" Target="../slideLayouts/slideLayout9.xml"/>
</Relationships>
</file>

<file path=ppt/slides/_rels/slide53.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slideLayout" Target="../slideLayouts/slideLayout9.xml"/>
</Relationships>
</file>

<file path=ppt/slides/_rels/slide54.xml.rels><?xml version="1.0" encoding="UTF-8"?>
<Relationships xmlns="http://schemas.openxmlformats.org/package/2006/relationships"><Relationship Id="rId1" Type="http://schemas.openxmlformats.org/officeDocument/2006/relationships/hyperlink" Target="https://hy.wikipedia.org/wiki/&#1343;&#1400;&#1405;&#1407;&#1377;&#1398;&#1380;&#1398;&#1400;&#1410;&#1402;&#1400;&#1388;&#1387;&#1405;" TargetMode="Externa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slideLayout" Target="../slideLayouts/slideLayout9.xml"/>
</Relationships>
</file>

<file path=ppt/slides/_rels/slide5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image" Target="../media/image78.png"/><Relationship Id="rId5" Type="http://schemas.openxmlformats.org/officeDocument/2006/relationships/image" Target="../media/image79.svg"/><Relationship Id="rId6" Type="http://schemas.openxmlformats.org/officeDocument/2006/relationships/image" Target="../media/image80.png"/><Relationship Id="rId7" Type="http://schemas.openxmlformats.org/officeDocument/2006/relationships/slideLayout" Target="../slideLayouts/slideLayout9.xml"/>
</Relationships>
</file>

<file path=ppt/slides/_rels/slide5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slideLayout" Target="../slideLayouts/slideLayout9.xml"/>
</Relationships>
</file>

<file path=ppt/slides/_rels/slide5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svg"/><Relationship Id="rId3" Type="http://schemas.openxmlformats.org/officeDocument/2006/relationships/image" Target="../media/image3.jpeg"/><Relationship Id="rId4" Type="http://schemas.openxmlformats.org/officeDocument/2006/relationships/image" Target="../media/image81.gif"/><Relationship Id="rId5" Type="http://schemas.openxmlformats.org/officeDocument/2006/relationships/slideLayout" Target="../slideLayouts/slideLayout9.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6.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7.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_rels/slide8.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6.png"/><Relationship Id="rId5" Type="http://schemas.openxmlformats.org/officeDocument/2006/relationships/image" Target="../media/image17.svg"/><Relationship Id="rId6" Type="http://schemas.openxmlformats.org/officeDocument/2006/relationships/slideLayout" Target="../slideLayouts/slideLayout9.xml"/>
</Relationships>
</file>

<file path=ppt/slides/_rels/slide9.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svg"/><Relationship Id="rId4" Type="http://schemas.openxmlformats.org/officeDocument/2006/relationships/image" Target="../media/image18.gif"/><Relationship Id="rId5"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59" name="Freeform 2"/>
          <p:cNvSpPr/>
          <p:nvPr/>
        </p:nvSpPr>
        <p:spPr>
          <a:xfrm>
            <a:off x="7392600" y="3635280"/>
            <a:ext cx="9866160" cy="6870600"/>
          </a:xfrm>
          <a:custGeom>
            <a:avLst/>
            <a:gdLst>
              <a:gd name="textAreaLeft" fmla="*/ 0 w 9866160"/>
              <a:gd name="textAreaRight" fmla="*/ 9866520 w 9866160"/>
              <a:gd name="textAreaTop" fmla="*/ 0 h 6870600"/>
              <a:gd name="textAreaBottom" fmla="*/ 6870960 h 6870600"/>
            </a:gdLst>
            <a:ahLst/>
            <a:cxnLst/>
            <a:rect l="textAreaLeft" t="textAreaTop" r="textAreaRight" b="textAreaBottom"/>
            <a:pathLst>
              <a:path w="9866693" h="6870806">
                <a:moveTo>
                  <a:pt x="0" y="0"/>
                </a:moveTo>
                <a:lnTo>
                  <a:pt x="9866693" y="0"/>
                </a:lnTo>
                <a:lnTo>
                  <a:pt x="9866693" y="6870806"/>
                </a:lnTo>
                <a:lnTo>
                  <a:pt x="0" y="687080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60" name="Freeform 3"/>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61" name="TextBox 4"/>
          <p:cNvSpPr/>
          <p:nvPr/>
        </p:nvSpPr>
        <p:spPr>
          <a:xfrm>
            <a:off x="213120" y="1990080"/>
            <a:ext cx="16549920" cy="2946240"/>
          </a:xfrm>
          <a:prstGeom prst="rect">
            <a:avLst/>
          </a:prstGeom>
          <a:noFill/>
          <a:ln w="0">
            <a:noFill/>
          </a:ln>
        </p:spPr>
        <p:style>
          <a:lnRef idx="0"/>
          <a:fillRef idx="0"/>
          <a:effectRef idx="0"/>
          <a:fontRef idx="minor"/>
        </p:style>
        <p:txBody>
          <a:bodyPr lIns="0" rIns="0" tIns="0" bIns="0" anchor="t">
            <a:spAutoFit/>
          </a:bodyPr>
          <a:p>
            <a:pPr algn="ctr" defTabSz="914400">
              <a:lnSpc>
                <a:spcPts val="11103"/>
              </a:lnSpc>
            </a:pPr>
            <a:r>
              <a:rPr b="1" lang="en-US" sz="12340" strike="noStrike" u="none">
                <a:solidFill>
                  <a:srgbClr val="2f1800"/>
                </a:solidFill>
                <a:effectLst/>
                <a:uFillTx/>
                <a:latin typeface="Saira Bold"/>
                <a:ea typeface="Saira Bold"/>
              </a:rPr>
              <a:t>ԻՄ ԿՐԹԱԿԱՆ ՆԵՐՈՒԺԸ </a:t>
            </a:r>
            <a:endParaRPr b="0" lang="en-US" sz="12340" strike="noStrike" u="none">
              <a:solidFill>
                <a:srgbClr val="000000"/>
              </a:solidFill>
              <a:effectLst/>
              <a:uFillTx/>
              <a:latin typeface="Arial"/>
            </a:endParaRPr>
          </a:p>
        </p:txBody>
      </p:sp>
      <p:sp>
        <p:nvSpPr>
          <p:cNvPr id="62" name="TextBox 5"/>
          <p:cNvSpPr/>
          <p:nvPr/>
        </p:nvSpPr>
        <p:spPr>
          <a:xfrm>
            <a:off x="5822640" y="389520"/>
            <a:ext cx="8038800" cy="813600"/>
          </a:xfrm>
          <a:prstGeom prst="rect">
            <a:avLst/>
          </a:prstGeom>
          <a:noFill/>
          <a:ln w="0">
            <a:noFill/>
          </a:ln>
        </p:spPr>
        <p:style>
          <a:lnRef idx="0"/>
          <a:fillRef idx="0"/>
          <a:effectRef idx="0"/>
          <a:fontRef idx="minor"/>
        </p:style>
        <p:txBody>
          <a:bodyPr lIns="0" rIns="0" tIns="0" bIns="0" anchor="t">
            <a:spAutoFit/>
          </a:bodyPr>
          <a:p>
            <a:pPr defTabSz="914400">
              <a:lnSpc>
                <a:spcPts val="6174"/>
              </a:lnSpc>
            </a:pPr>
            <a:r>
              <a:rPr b="0" lang="en-US" sz="6170" strike="noStrike" u="none">
                <a:solidFill>
                  <a:srgbClr val="2f1800"/>
                </a:solidFill>
                <a:effectLst/>
                <a:uFillTx/>
                <a:latin typeface="Saira Extra-Light"/>
                <a:ea typeface="Saira Extra-Light"/>
              </a:rPr>
              <a:t>ԴԱՍՂԵԿԻ ԺԱՄ</a:t>
            </a:r>
            <a:endParaRPr b="0" lang="en-US" sz="6170" strike="noStrike" u="none">
              <a:solidFill>
                <a:srgbClr val="000000"/>
              </a:solidFill>
              <a:effectLst/>
              <a:uFillTx/>
              <a:latin typeface="Arial"/>
            </a:endParaRPr>
          </a:p>
        </p:txBody>
      </p:sp>
      <p:sp>
        <p:nvSpPr>
          <p:cNvPr id="63" name="Freeform 6"/>
          <p:cNvSpPr/>
          <p:nvPr/>
        </p:nvSpPr>
        <p:spPr>
          <a:xfrm>
            <a:off x="17135640" y="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7" y="0"/>
                </a:lnTo>
                <a:lnTo>
                  <a:pt x="1040387" y="950433"/>
                </a:lnTo>
                <a:lnTo>
                  <a:pt x="0" y="950433"/>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4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4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4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4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46" name="TextBox 6"/>
          <p:cNvSpPr/>
          <p:nvPr/>
        </p:nvSpPr>
        <p:spPr>
          <a:xfrm>
            <a:off x="207000" y="3331800"/>
            <a:ext cx="18080640" cy="431892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3․Ո՞Վ Է ՍՏԵՂԾԵԼ ՄԱԳՆԻՍԱԿԱՆ ՌԵԶՈՆԱՆՍԱՅԻՆ ՊԱՏԿԵՐԻ (MRI) ՍԱՐՔԸ։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Ա) ՄԱՅՔԼ ՏԵՐ-ՊՈՂՈՍՅԱՆ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ԱՐԹՈՒՐ ՍԱՐԱՖՅԱՆ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ՀՈՎՀԱՆՆԵՍ ԱԴԱՄՅԱՆ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ՌԱՅՄՈՆԴ ԴԱՄԱԴՅԱՆ </a:t>
            </a:r>
            <a:endParaRPr b="0" lang="en-US" sz="4200" strike="noStrike" u="none">
              <a:solidFill>
                <a:srgbClr val="000000"/>
              </a:solidFill>
              <a:effectLst/>
              <a:uFillTx/>
              <a:latin typeface="Arial"/>
            </a:endParaRPr>
          </a:p>
        </p:txBody>
      </p:sp>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4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4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49" name="Picture 4" descr=""/>
          <p:cNvPicPr/>
          <p:nvPr/>
        </p:nvPicPr>
        <p:blipFill>
          <a:blip r:embed="rId4"/>
          <a:stretch/>
        </p:blipFill>
        <p:spPr>
          <a:xfrm>
            <a:off x="13792680" y="5320800"/>
            <a:ext cx="3282840" cy="3029400"/>
          </a:xfrm>
          <a:prstGeom prst="rect">
            <a:avLst/>
          </a:prstGeom>
          <a:noFill/>
          <a:ln w="0">
            <a:noFill/>
          </a:ln>
        </p:spPr>
      </p:pic>
      <p:sp>
        <p:nvSpPr>
          <p:cNvPr id="15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51" name="TextBox 6"/>
          <p:cNvSpPr/>
          <p:nvPr/>
        </p:nvSpPr>
        <p:spPr>
          <a:xfrm>
            <a:off x="684720" y="3221280"/>
            <a:ext cx="17259840" cy="431892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3․Ո՞Վ Է ՍՏԵՂԾԵԼ ՄԱԳՆԻՍԱԿԱՆ ՌԵԶՈՆԱՆՍԱՅԻՆ ՊԱՏԿԵՐԻ (MRI) ՍԱՐՔԸ։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Ա) ՄԱՅՔԼ ՏԵՐ-ՊՈՂՈՍՅԱՆ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ԱՐԹՈՒՐ ՍԱՐԱՖՅԱՆ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ՀՈՎՀԱՆՆԵՍ ԱԴԱՄՅԱՆ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ՌԱՅՄՈՆԴ ԴԱՄԱԴՅԱՆ✅ </a:t>
            </a:r>
            <a:endParaRPr b="0" lang="en-US" sz="4200" strike="noStrike" u="none">
              <a:solidFill>
                <a:srgbClr val="000000"/>
              </a:solidFill>
              <a:effectLst/>
              <a:uFillTx/>
              <a:latin typeface="Arial"/>
            </a:endParaRPr>
          </a:p>
        </p:txBody>
      </p:sp>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5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5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5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5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56" name="TextBox 6"/>
          <p:cNvSpPr/>
          <p:nvPr/>
        </p:nvSpPr>
        <p:spPr>
          <a:xfrm>
            <a:off x="1725480" y="2912400"/>
            <a:ext cx="11046600" cy="4934880"/>
          </a:xfrm>
          <a:prstGeom prst="rect">
            <a:avLst/>
          </a:prstGeom>
          <a:noFill/>
          <a:ln w="0">
            <a:noFill/>
          </a:ln>
        </p:spPr>
        <p:style>
          <a:lnRef idx="0"/>
          <a:fillRef idx="0"/>
          <a:effectRef idx="0"/>
          <a:fontRef idx="minor"/>
        </p:style>
        <p:txBody>
          <a:bodyPr lIns="0" rIns="0" tIns="0" bIns="0" anchor="t">
            <a:spAutoFit/>
          </a:bodyPr>
          <a:p>
            <a:pPr algn="ctr" defTabSz="914400">
              <a:lnSpc>
                <a:spcPts val="6576"/>
              </a:lnSpc>
            </a:pPr>
            <a:r>
              <a:rPr b="1" lang="en-US" sz="4800" strike="noStrike" u="none">
                <a:solidFill>
                  <a:srgbClr val="2f1800"/>
                </a:solidFill>
                <a:effectLst/>
                <a:uFillTx/>
                <a:latin typeface="Saira Bold"/>
                <a:ea typeface="Saira Bold"/>
              </a:rPr>
              <a:t>4․Ո՞Վ Է ՍՏԵՂԾԵԼ ԲԱՆԿՈՄԱՏԸ։</a:t>
            </a:r>
            <a:endParaRPr b="0" lang="en-US" sz="4800" strike="noStrike" u="none">
              <a:solidFill>
                <a:srgbClr val="000000"/>
              </a:solidFill>
              <a:effectLst/>
              <a:uFillTx/>
              <a:latin typeface="Arial"/>
            </a:endParaRPr>
          </a:p>
          <a:p>
            <a:pPr algn="ctr" defTabSz="914400">
              <a:lnSpc>
                <a:spcPts val="6576"/>
              </a:lnSpc>
            </a:pPr>
            <a:r>
              <a:rPr b="1" lang="en-US" sz="4800" strike="noStrike" u="none">
                <a:solidFill>
                  <a:srgbClr val="2f1800"/>
                </a:solidFill>
                <a:effectLst/>
                <a:uFillTx/>
                <a:latin typeface="Saira Bold"/>
                <a:ea typeface="Saira Bold"/>
              </a:rPr>
              <a:t>  </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 Ա) ԱԼԵՔ ՄԱՆՈՒԿՅԱՆ</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Բ) ԼՅՈՒԹԵՐ ՋՈՐՋ ՍԻՄԻՋՅԱՆ </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Գ) ԱՐՏԵՄ ՄԻԿՈՅԱՆ</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Դ) ԱՐՏԱՇԵՍ ՀԱՅԿԱՆՅԱՆ</a:t>
            </a:r>
            <a:endParaRPr b="0" lang="en-US" sz="4800" strike="noStrike" u="none">
              <a:solidFill>
                <a:srgbClr val="000000"/>
              </a:solidFill>
              <a:effectLst/>
              <a:uFillTx/>
              <a:latin typeface="Arial"/>
            </a:endParaRPr>
          </a:p>
        </p:txBody>
      </p:sp>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5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5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59" name="Picture 4" descr=""/>
          <p:cNvPicPr/>
          <p:nvPr/>
        </p:nvPicPr>
        <p:blipFill>
          <a:blip r:embed="rId4"/>
          <a:stretch/>
        </p:blipFill>
        <p:spPr>
          <a:xfrm>
            <a:off x="13792680" y="5320800"/>
            <a:ext cx="3282840" cy="3029400"/>
          </a:xfrm>
          <a:prstGeom prst="rect">
            <a:avLst/>
          </a:prstGeom>
          <a:noFill/>
          <a:ln w="0">
            <a:noFill/>
          </a:ln>
        </p:spPr>
      </p:pic>
      <p:sp>
        <p:nvSpPr>
          <p:cNvPr id="16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61" name="TextBox 6"/>
          <p:cNvSpPr/>
          <p:nvPr/>
        </p:nvSpPr>
        <p:spPr>
          <a:xfrm>
            <a:off x="1028880" y="3307320"/>
            <a:ext cx="17259840" cy="504288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4․Ո՞Վ Է ՍՏԵՂԾԵԼ ԲԱՆԿՈՄԱՏԸ։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Ա) ԱԼԵՔ ՄԱՆՈՒԿՅԱՆ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ԼՅՈՒԹԵՐ ՋՈՐՋ ՍԻՄԻՋՅԱՆ✅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ԱՐՏԵՄ ՄԻԿՈՅԱՆ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ԱՐՏԱՇԵՍ ՀԱՅԿԱՆՅԱՆ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p:txBody>
      </p:sp>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6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6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6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6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66" name="TextBox 6"/>
          <p:cNvSpPr/>
          <p:nvPr/>
        </p:nvSpPr>
        <p:spPr>
          <a:xfrm>
            <a:off x="1725480" y="2912400"/>
            <a:ext cx="13594320" cy="5763240"/>
          </a:xfrm>
          <a:prstGeom prst="rect">
            <a:avLst/>
          </a:prstGeom>
          <a:noFill/>
          <a:ln w="0">
            <a:noFill/>
          </a:ln>
        </p:spPr>
        <p:style>
          <a:lnRef idx="0"/>
          <a:fillRef idx="0"/>
          <a:effectRef idx="0"/>
          <a:fontRef idx="minor"/>
        </p:style>
        <p:txBody>
          <a:bodyPr lIns="0" rIns="0" tIns="0" bIns="0" anchor="t">
            <a:spAutoFit/>
          </a:bodyPr>
          <a:p>
            <a:pPr defTabSz="914400">
              <a:lnSpc>
                <a:spcPts val="6576"/>
              </a:lnSpc>
            </a:pPr>
            <a:r>
              <a:rPr b="1" lang="en-US" sz="4800" strike="noStrike" u="none">
                <a:solidFill>
                  <a:srgbClr val="2f1800"/>
                </a:solidFill>
                <a:effectLst/>
                <a:uFillTx/>
                <a:latin typeface="Saira Bold"/>
                <a:ea typeface="Saira Bold"/>
              </a:rPr>
              <a:t>5․Ո՞Վ Է ՄՇԱԿԵԼ MIG ԻՆՔՆԱԹԻՌՆԵՐԸ։</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 </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Ա) ԱՐԹՈՒՐ ԲՈՒԼԲՈՒԼՅԱՆ</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Բ) ՌՈՒԲԵՆ ԷՔՍԵՐՋՅԱՆ</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Գ) ԱՐՏԵՄ ՄԻԿՈՅԱՆ </a:t>
            </a:r>
            <a:endParaRPr b="0" lang="en-US" sz="4800" strike="noStrike" u="none">
              <a:solidFill>
                <a:srgbClr val="000000"/>
              </a:solidFill>
              <a:effectLst/>
              <a:uFillTx/>
              <a:latin typeface="Arial"/>
            </a:endParaRPr>
          </a:p>
          <a:p>
            <a:pPr defTabSz="914400">
              <a:lnSpc>
                <a:spcPts val="6576"/>
              </a:lnSpc>
            </a:pPr>
            <a:r>
              <a:rPr b="1" lang="en-US" sz="4800" strike="noStrike" u="none">
                <a:solidFill>
                  <a:srgbClr val="2f1800"/>
                </a:solidFill>
                <a:effectLst/>
                <a:uFillTx/>
                <a:latin typeface="Saira Bold"/>
                <a:ea typeface="Saira Bold"/>
              </a:rPr>
              <a:t>Դ) ԱԼԲԵՐՏ ԿԱՊԻԿՅԱՆ</a:t>
            </a:r>
            <a:endParaRPr b="0" lang="en-US" sz="4800" strike="noStrike" u="none">
              <a:solidFill>
                <a:srgbClr val="000000"/>
              </a:solidFill>
              <a:effectLst/>
              <a:uFillTx/>
              <a:latin typeface="Arial"/>
            </a:endParaRPr>
          </a:p>
          <a:p>
            <a:pPr algn="ctr" defTabSz="914400">
              <a:lnSpc>
                <a:spcPts val="6576"/>
              </a:lnSpc>
            </a:pPr>
            <a:endParaRPr b="0" lang="en-US" sz="1800" strike="noStrike" u="none">
              <a:solidFill>
                <a:srgbClr val="000000"/>
              </a:solidFill>
              <a:effectLst/>
              <a:uFillTx/>
              <a:latin typeface="Arial"/>
            </a:endParaRPr>
          </a:p>
        </p:txBody>
      </p:sp>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6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6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69" name="Picture 4" descr=""/>
          <p:cNvPicPr/>
          <p:nvPr/>
        </p:nvPicPr>
        <p:blipFill>
          <a:blip r:embed="rId4"/>
          <a:stretch/>
        </p:blipFill>
        <p:spPr>
          <a:xfrm>
            <a:off x="13792680" y="5320800"/>
            <a:ext cx="3282840" cy="3029400"/>
          </a:xfrm>
          <a:prstGeom prst="rect">
            <a:avLst/>
          </a:prstGeom>
          <a:noFill/>
          <a:ln w="0">
            <a:noFill/>
          </a:ln>
        </p:spPr>
      </p:pic>
      <p:sp>
        <p:nvSpPr>
          <p:cNvPr id="17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71" name="TextBox 6"/>
          <p:cNvSpPr/>
          <p:nvPr/>
        </p:nvSpPr>
        <p:spPr>
          <a:xfrm>
            <a:off x="1028880" y="3307320"/>
            <a:ext cx="17259840" cy="576684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5․Ո՞Վ Է ՄՇԱԿԵԼ MIG ԻՆՔՆԱԹԻՌՆԵՐԸ։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Ա) ԱՐԹՈՒՐ ԲՈՒԼԲՈՒԼՅԱՆ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ՌՈՒԲԵՆ ԷՔՍԵՐՋՅԱՆ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ԱՐՏԵՄ ՄԻԿՈՅԱՆ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ԱԼԲԵՐՏ ԿԱՊԻԿՅԱՆ</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p:txBody>
      </p:sp>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7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7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7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7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76" name="TextBox 6"/>
          <p:cNvSpPr/>
          <p:nvPr/>
        </p:nvSpPr>
        <p:spPr>
          <a:xfrm>
            <a:off x="1028880" y="2766600"/>
            <a:ext cx="17078040" cy="4519080"/>
          </a:xfrm>
          <a:prstGeom prst="rect">
            <a:avLst/>
          </a:prstGeom>
          <a:noFill/>
          <a:ln w="0">
            <a:noFill/>
          </a:ln>
        </p:spPr>
        <p:style>
          <a:lnRef idx="0"/>
          <a:fillRef idx="0"/>
          <a:effectRef idx="0"/>
          <a:fontRef idx="minor"/>
        </p:style>
        <p:txBody>
          <a:bodyPr lIns="0" rIns="0" tIns="0" bIns="0" anchor="t">
            <a:spAutoFit/>
          </a:bodyPr>
          <a:p>
            <a:pPr defTabSz="914400">
              <a:lnSpc>
                <a:spcPts val="4932"/>
              </a:lnSpc>
            </a:pPr>
            <a:r>
              <a:rPr b="1" lang="en-US" sz="3600" strike="noStrike" u="none">
                <a:solidFill>
                  <a:srgbClr val="2f1800"/>
                </a:solidFill>
                <a:effectLst/>
                <a:uFillTx/>
                <a:latin typeface="Saira Bold"/>
                <a:ea typeface="Saira Bold"/>
              </a:rPr>
              <a:t> 6․Ո՞Վ Է ՍՏԵՂԾԵԼ ԹԹՎԱԾՆԱՅԻՆ ԴԻՄԱԿՆԵՐԸ, ՈՐՈՆՔ ՕԳՏԱԳՈՐԾՎԵԼ ԵՆ ԵՐԿՐՈՐԴ ՀԱՄԱՇԽԱՐՀԱՅԻՆ ՊԱՏԵՐԱԶՄՈՒՄ։</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 Ա) ԱՐԹՈՒՐ ԲՈՒԼԲՈՒԼՅԱՆ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Բ) ՄԱՅՔԼ ՏԵՐ-ՊՈՂՈՍՅԱՆ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Գ) ԱՐՏԱՇԵՍ ՀԱՅԿԱՆՅԱՆ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Դ) ԺԻՐԱՅՐ ՏԵԶԵԼ</a:t>
            </a:r>
            <a:endParaRPr b="0" lang="en-US" sz="3600" strike="noStrike" u="none">
              <a:solidFill>
                <a:srgbClr val="000000"/>
              </a:solidFill>
              <a:effectLst/>
              <a:uFillTx/>
              <a:latin typeface="Arial"/>
            </a:endParaRPr>
          </a:p>
          <a:p>
            <a:pPr algn="ctr" defTabSz="914400">
              <a:lnSpc>
                <a:spcPts val="6576"/>
              </a:lnSpc>
            </a:pPr>
            <a:endParaRPr b="0" lang="en-US" sz="1800" strike="noStrike" u="none">
              <a:solidFill>
                <a:srgbClr val="000000"/>
              </a:solidFill>
              <a:effectLst/>
              <a:uFillTx/>
              <a:latin typeface="Arial"/>
            </a:endParaRPr>
          </a:p>
        </p:txBody>
      </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7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7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79" name="Picture 4" descr=""/>
          <p:cNvPicPr/>
          <p:nvPr/>
        </p:nvPicPr>
        <p:blipFill>
          <a:blip r:embed="rId4"/>
          <a:stretch/>
        </p:blipFill>
        <p:spPr>
          <a:xfrm>
            <a:off x="13792680" y="5320800"/>
            <a:ext cx="3282840" cy="3029400"/>
          </a:xfrm>
          <a:prstGeom prst="rect">
            <a:avLst/>
          </a:prstGeom>
          <a:noFill/>
          <a:ln w="0">
            <a:noFill/>
          </a:ln>
        </p:spPr>
      </p:pic>
      <p:sp>
        <p:nvSpPr>
          <p:cNvPr id="18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81" name="TextBox 6"/>
          <p:cNvSpPr/>
          <p:nvPr/>
        </p:nvSpPr>
        <p:spPr>
          <a:xfrm>
            <a:off x="513720" y="2729880"/>
            <a:ext cx="17259840" cy="721476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6․Ո՞Վ Է ՍՏԵՂԾԵԼ ԹԹՎԱԾՆԱՅԻՆ ԴԻՄԱԿՆԵՐԸ, ՈՐՈՆՔ ՕԳՏԱԳՈՐԾՎԵԼ ԵՆ ԵՐԿՐՈՐԴ ՀԱՄԱՇԽԱՐՀԱՅԻՆ ՊԱՏԵՐԱԶՄՈՒՄ։</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Ա) ԱՐԹՈՒՐ ԲՈՒԼԲՈՒԼՅԱՆ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ՄԱՅՔԼ ՏԵՐ-ՊՈՂՈՍՅԱՆ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ԱՐՏԱՇԵՍ ՀԱՅԿԱՆՅԱՆ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ԺԻՐԱՅՐ ՏԵԶԵԼ</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p:txBody>
      </p:sp>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8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8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8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8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86" name="TextBox 6"/>
          <p:cNvSpPr/>
          <p:nvPr/>
        </p:nvSpPr>
        <p:spPr>
          <a:xfrm>
            <a:off x="871200" y="4060800"/>
            <a:ext cx="17078040" cy="4519080"/>
          </a:xfrm>
          <a:prstGeom prst="rect">
            <a:avLst/>
          </a:prstGeom>
          <a:noFill/>
          <a:ln w="0">
            <a:noFill/>
          </a:ln>
        </p:spPr>
        <p:style>
          <a:lnRef idx="0"/>
          <a:fillRef idx="0"/>
          <a:effectRef idx="0"/>
          <a:fontRef idx="minor"/>
        </p:style>
        <p:txBody>
          <a:bodyPr lIns="0" rIns="0" tIns="0" bIns="0" anchor="t">
            <a:spAutoFit/>
          </a:bodyPr>
          <a:p>
            <a:pPr defTabSz="914400">
              <a:lnSpc>
                <a:spcPts val="4932"/>
              </a:lnSpc>
            </a:pPr>
            <a:r>
              <a:rPr b="1" lang="en-US" sz="3600" strike="noStrike" u="none">
                <a:solidFill>
                  <a:srgbClr val="2f1800"/>
                </a:solidFill>
                <a:effectLst/>
                <a:uFillTx/>
                <a:latin typeface="Saira Bold"/>
                <a:ea typeface="Saira Bold"/>
              </a:rPr>
              <a:t>7․Ո՞Վ Է ԳՈՒՆԱՎՈՐ ՀԵՌՈՒՍՏԱՏԵՍՈՒԹՅԱՆ ՍՏԵՂԾՈՂՆԵՐԻՑ ՄԵԿԸ։</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Ա) ՔՐԻՍՏՈՖԵՐ ՏԵՐ-ՍԵՐՈԲՅԱՆ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Բ) ԳԱԲՐԻԵԼ ՂԱԶԱՆՉՅԱՆ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Գ) ՀՈՎՀԱՆՆԵՍ ԱԴԱՄՅԱՆ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Դ) ԱՐՏԵՄ ՄԻԿՈՅԱՆ</a:t>
            </a:r>
            <a:endParaRPr b="0" lang="en-US" sz="3600" strike="noStrike" u="none">
              <a:solidFill>
                <a:srgbClr val="000000"/>
              </a:solidFill>
              <a:effectLst/>
              <a:uFillTx/>
              <a:latin typeface="Arial"/>
            </a:endParaRPr>
          </a:p>
          <a:p>
            <a:pPr algn="ctr" defTabSz="914400">
              <a:lnSpc>
                <a:spcPts val="6576"/>
              </a:lnSpc>
            </a:pPr>
            <a:endParaRPr b="0" lang="en-US" sz="1800" strike="noStrike" u="none">
              <a:solidFill>
                <a:srgbClr val="000000"/>
              </a:solidFill>
              <a:effectLst/>
              <a:uFillTx/>
              <a:latin typeface="Arial"/>
            </a:endParaRPr>
          </a:p>
        </p:txBody>
      </p:sp>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8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8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89" name="Picture 4" descr=""/>
          <p:cNvPicPr/>
          <p:nvPr/>
        </p:nvPicPr>
        <p:blipFill>
          <a:blip r:embed="rId4"/>
          <a:stretch/>
        </p:blipFill>
        <p:spPr>
          <a:xfrm>
            <a:off x="13792680" y="5320800"/>
            <a:ext cx="3282840" cy="3029400"/>
          </a:xfrm>
          <a:prstGeom prst="rect">
            <a:avLst/>
          </a:prstGeom>
          <a:noFill/>
          <a:ln w="0">
            <a:noFill/>
          </a:ln>
        </p:spPr>
      </p:pic>
      <p:sp>
        <p:nvSpPr>
          <p:cNvPr id="19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91" name="TextBox 6"/>
          <p:cNvSpPr/>
          <p:nvPr/>
        </p:nvSpPr>
        <p:spPr>
          <a:xfrm>
            <a:off x="507600" y="2348280"/>
            <a:ext cx="17259840" cy="793836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7․Ո՞Վ Է ԳՈՒՆԱՎՈՐ ՀԵՌՈՒՍՏԱՏԵՍՈՒԹՅԱՆ ՍՏԵՂԾՈՂՆԵՐԻՑ ՄԵԿԸ։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Ա) ՔՐԻՍՏՈՖԵՐ ՏԵՐ-ՍԵՐՈԲՅԱՆ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ԳԱԲՐԻԵԼ ՂԱԶԱՆՉՅԱՆ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ՀՈՎՀԱՆՆԵՍ ԱԴԱՄՅԱՆ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ԱՐՏԵՄ ՄԻԿՈՅԱՆ</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p:txBody>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64" name="Group 2"/>
          <p:cNvGrpSpPr/>
          <p:nvPr/>
        </p:nvGrpSpPr>
        <p:grpSpPr>
          <a:xfrm>
            <a:off x="-490680" y="2656440"/>
            <a:ext cx="981360" cy="4968000"/>
            <a:chOff x="-490680" y="2656440"/>
            <a:chExt cx="981360" cy="4968000"/>
          </a:xfrm>
        </p:grpSpPr>
        <p:sp>
          <p:nvSpPr>
            <p:cNvPr id="65" name="Freeform 3"/>
            <p:cNvSpPr/>
            <p:nvPr/>
          </p:nvSpPr>
          <p:spPr>
            <a:xfrm>
              <a:off x="-490680" y="2656440"/>
              <a:ext cx="981360" cy="4968000"/>
            </a:xfrm>
            <a:custGeom>
              <a:avLst/>
              <a:gdLst>
                <a:gd name="textAreaLeft" fmla="*/ 0 w 981360"/>
                <a:gd name="textAreaRight" fmla="*/ 981720 w 981360"/>
                <a:gd name="textAreaTop" fmla="*/ 0 h 4968000"/>
                <a:gd name="textAreaBottom" fmla="*/ 4968360 h 4968000"/>
              </a:gdLst>
              <a:ahLst/>
              <a:cxnLst/>
              <a:rect l="textAreaLeft" t="textAreaTop" r="textAreaRight" b="textAreaBottom"/>
              <a:pathLst>
                <a:path w="258540" h="1308508">
                  <a:moveTo>
                    <a:pt x="129270" y="0"/>
                  </a:moveTo>
                  <a:lnTo>
                    <a:pt x="129270" y="0"/>
                  </a:lnTo>
                  <a:cubicBezTo>
                    <a:pt x="163555" y="0"/>
                    <a:pt x="196435" y="13619"/>
                    <a:pt x="220678" y="37862"/>
                  </a:cubicBezTo>
                  <a:cubicBezTo>
                    <a:pt x="244921" y="62105"/>
                    <a:pt x="258540" y="94986"/>
                    <a:pt x="258540" y="129270"/>
                  </a:cubicBezTo>
                  <a:lnTo>
                    <a:pt x="258540" y="1179238"/>
                  </a:lnTo>
                  <a:cubicBezTo>
                    <a:pt x="258540" y="1250631"/>
                    <a:pt x="200664" y="1308508"/>
                    <a:pt x="129270" y="1308508"/>
                  </a:cubicBezTo>
                  <a:lnTo>
                    <a:pt x="129270" y="1308508"/>
                  </a:lnTo>
                  <a:cubicBezTo>
                    <a:pt x="94986" y="1308508"/>
                    <a:pt x="62105" y="1294888"/>
                    <a:pt x="37862" y="1270645"/>
                  </a:cubicBezTo>
                  <a:cubicBezTo>
                    <a:pt x="13619" y="1246403"/>
                    <a:pt x="0" y="1213522"/>
                    <a:pt x="0" y="1179238"/>
                  </a:cubicBezTo>
                  <a:lnTo>
                    <a:pt x="0" y="129270"/>
                  </a:lnTo>
                  <a:cubicBezTo>
                    <a:pt x="0" y="57876"/>
                    <a:pt x="57876" y="0"/>
                    <a:pt x="129270"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66" name="TextBox 4"/>
            <p:cNvSpPr/>
            <p:nvPr/>
          </p:nvSpPr>
          <p:spPr>
            <a:xfrm>
              <a:off x="-490680" y="2945880"/>
              <a:ext cx="981360" cy="46785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67" name="Freeform 5"/>
          <p:cNvSpPr/>
          <p:nvPr/>
        </p:nvSpPr>
        <p:spPr>
          <a:xfrm>
            <a:off x="154440" y="6356520"/>
            <a:ext cx="4570200" cy="3930120"/>
          </a:xfrm>
          <a:custGeom>
            <a:avLst/>
            <a:gdLst>
              <a:gd name="textAreaLeft" fmla="*/ 0 w 4570200"/>
              <a:gd name="textAreaRight" fmla="*/ 4570560 w 4570200"/>
              <a:gd name="textAreaTop" fmla="*/ 0 h 3930120"/>
              <a:gd name="textAreaBottom" fmla="*/ 3930480 h 3930120"/>
            </a:gdLst>
            <a:ahLst/>
            <a:cxnLst/>
            <a:rect l="textAreaLeft" t="textAreaTop" r="textAreaRight" b="textAreaBottom"/>
            <a:pathLst>
              <a:path w="4570524" h="3930651">
                <a:moveTo>
                  <a:pt x="0" y="0"/>
                </a:moveTo>
                <a:lnTo>
                  <a:pt x="4570525" y="0"/>
                </a:lnTo>
                <a:lnTo>
                  <a:pt x="4570525" y="3930651"/>
                </a:lnTo>
                <a:lnTo>
                  <a:pt x="0" y="3930651"/>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68" name="TextBox 6"/>
          <p:cNvSpPr/>
          <p:nvPr/>
        </p:nvSpPr>
        <p:spPr>
          <a:xfrm>
            <a:off x="3781440" y="683640"/>
            <a:ext cx="10927800" cy="813600"/>
          </a:xfrm>
          <a:prstGeom prst="rect">
            <a:avLst/>
          </a:prstGeom>
          <a:noFill/>
          <a:ln w="0">
            <a:noFill/>
          </a:ln>
        </p:spPr>
        <p:style>
          <a:lnRef idx="0"/>
          <a:fillRef idx="0"/>
          <a:effectRef idx="0"/>
          <a:fontRef idx="minor"/>
        </p:style>
        <p:txBody>
          <a:bodyPr lIns="0" rIns="0" tIns="0" bIns="0" anchor="t">
            <a:spAutoFit/>
          </a:bodyPr>
          <a:p>
            <a:pPr defTabSz="914400">
              <a:lnSpc>
                <a:spcPts val="6174"/>
              </a:lnSpc>
            </a:pPr>
            <a:r>
              <a:rPr b="1" lang="en-US" sz="6170" strike="noStrike" u="none">
                <a:solidFill>
                  <a:srgbClr val="2f1800"/>
                </a:solidFill>
                <a:effectLst/>
                <a:uFillTx/>
                <a:latin typeface="Saira Bold"/>
                <a:ea typeface="Saira Bold"/>
              </a:rPr>
              <a:t>ԻՄ ԿՐԹԱԿԱՆ ՆԵՐՈՒԺԸ </a:t>
            </a:r>
            <a:endParaRPr b="0" lang="en-US" sz="6170" strike="noStrike" u="none">
              <a:solidFill>
                <a:srgbClr val="000000"/>
              </a:solidFill>
              <a:effectLst/>
              <a:uFillTx/>
              <a:latin typeface="Arial"/>
            </a:endParaRPr>
          </a:p>
        </p:txBody>
      </p:sp>
      <p:sp>
        <p:nvSpPr>
          <p:cNvPr id="69" name="TextBox 7"/>
          <p:cNvSpPr/>
          <p:nvPr/>
        </p:nvSpPr>
        <p:spPr>
          <a:xfrm>
            <a:off x="1154160" y="1459440"/>
            <a:ext cx="11062080" cy="1964520"/>
          </a:xfrm>
          <a:prstGeom prst="rect">
            <a:avLst/>
          </a:prstGeom>
          <a:noFill/>
          <a:ln w="0">
            <a:noFill/>
          </a:ln>
        </p:spPr>
        <p:style>
          <a:lnRef idx="0"/>
          <a:fillRef idx="0"/>
          <a:effectRef idx="0"/>
          <a:fontRef idx="minor"/>
        </p:style>
        <p:txBody>
          <a:bodyPr lIns="0" rIns="0" tIns="0" bIns="0" anchor="t">
            <a:spAutoFit/>
          </a:bodyPr>
          <a:p>
            <a:pPr algn="just" defTabSz="914400">
              <a:lnSpc>
                <a:spcPts val="3280"/>
              </a:lnSpc>
            </a:pPr>
            <a:r>
              <a:rPr b="0" lang="en-US" sz="2340" strike="noStrike" u="none">
                <a:solidFill>
                  <a:srgbClr val="2f1800"/>
                </a:solidFill>
                <a:effectLst/>
                <a:uFillTx/>
                <a:latin typeface="DM Sans"/>
                <a:ea typeface="DM Sans"/>
              </a:rPr>
              <a:t>Տևողությունը – 45 րոպե</a:t>
            </a:r>
            <a:endParaRPr b="0" lang="en-US" sz="2340" strike="noStrike" u="none">
              <a:solidFill>
                <a:srgbClr val="000000"/>
              </a:solidFill>
              <a:effectLst/>
              <a:uFillTx/>
              <a:latin typeface="Arial"/>
            </a:endParaRPr>
          </a:p>
          <a:p>
            <a:pPr algn="just" defTabSz="914400">
              <a:lnSpc>
                <a:spcPts val="3280"/>
              </a:lnSpc>
            </a:pPr>
            <a:r>
              <a:rPr b="0" lang="en-US" sz="2340" strike="noStrike" u="none">
                <a:solidFill>
                  <a:srgbClr val="2f1800"/>
                </a:solidFill>
                <a:effectLst/>
                <a:uFillTx/>
                <a:latin typeface="DM Sans"/>
                <a:ea typeface="DM Sans"/>
              </a:rPr>
              <a:t>Թիրախային խումբ – 7–9-րդ դասարաններ</a:t>
            </a:r>
            <a:endParaRPr b="0" lang="en-US" sz="2340" strike="noStrike" u="none">
              <a:solidFill>
                <a:srgbClr val="000000"/>
              </a:solidFill>
              <a:effectLst/>
              <a:uFillTx/>
              <a:latin typeface="Arial"/>
            </a:endParaRPr>
          </a:p>
          <a:p>
            <a:pPr algn="just" defTabSz="914400">
              <a:lnSpc>
                <a:spcPts val="3280"/>
              </a:lnSpc>
            </a:pPr>
            <a:r>
              <a:rPr b="0" lang="en-US" sz="2340" strike="noStrike" u="none">
                <a:solidFill>
                  <a:srgbClr val="2f1800"/>
                </a:solidFill>
                <a:effectLst/>
                <a:uFillTx/>
                <a:latin typeface="DM Sans"/>
                <a:ea typeface="DM Sans"/>
              </a:rPr>
              <a:t>Ճիշտ ժամանակ – Սեպտեմբերի 1 կամ առաջին դասղեկի ժամ</a:t>
            </a:r>
            <a:endParaRPr b="0" lang="en-US" sz="2340" strike="noStrike" u="none">
              <a:solidFill>
                <a:srgbClr val="000000"/>
              </a:solidFill>
              <a:effectLst/>
              <a:uFillTx/>
              <a:latin typeface="Arial"/>
            </a:endParaRPr>
          </a:p>
          <a:p>
            <a:pPr algn="just" defTabSz="914400">
              <a:lnSpc>
                <a:spcPts val="3280"/>
              </a:lnSpc>
            </a:pPr>
            <a:r>
              <a:rPr b="0" lang="en-US" sz="2340" strike="noStrike" u="none">
                <a:solidFill>
                  <a:srgbClr val="2f1800"/>
                </a:solidFill>
                <a:effectLst/>
                <a:uFillTx/>
                <a:latin typeface="DM Sans"/>
                <a:ea typeface="DM Sans"/>
              </a:rPr>
              <a:t>Ֆորմատ – զրույց, խմբային աշխատանք, ինտերակտիվ խաղեր, տեսանյութ</a:t>
            </a:r>
            <a:endParaRPr b="0" lang="en-US" sz="2340" strike="noStrike" u="none">
              <a:solidFill>
                <a:srgbClr val="000000"/>
              </a:solidFill>
              <a:effectLst/>
              <a:uFillTx/>
              <a:latin typeface="Arial"/>
            </a:endParaRPr>
          </a:p>
          <a:p>
            <a:pPr algn="just" defTabSz="914400">
              <a:lnSpc>
                <a:spcPts val="2721"/>
              </a:lnSpc>
            </a:pPr>
            <a:endParaRPr b="0" lang="en-US" sz="1800" strike="noStrike" u="none">
              <a:solidFill>
                <a:srgbClr val="000000"/>
              </a:solidFill>
              <a:effectLst/>
              <a:uFillTx/>
              <a:latin typeface="Arial"/>
            </a:endParaRPr>
          </a:p>
        </p:txBody>
      </p:sp>
      <p:sp>
        <p:nvSpPr>
          <p:cNvPr id="70" name="Freeform 8"/>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71" name="TextBox 9"/>
          <p:cNvSpPr/>
          <p:nvPr/>
        </p:nvSpPr>
        <p:spPr>
          <a:xfrm>
            <a:off x="5541120" y="3472560"/>
            <a:ext cx="11153160" cy="5464800"/>
          </a:xfrm>
          <a:prstGeom prst="rect">
            <a:avLst/>
          </a:prstGeom>
          <a:noFill/>
          <a:ln w="0">
            <a:noFill/>
          </a:ln>
        </p:spPr>
        <p:style>
          <a:lnRef idx="0"/>
          <a:fillRef idx="0"/>
          <a:effectRef idx="0"/>
          <a:fontRef idx="minor"/>
        </p:style>
        <p:txBody>
          <a:bodyPr lIns="0" rIns="0" tIns="0" bIns="0" anchor="t">
            <a:spAutoFit/>
          </a:bodyPr>
          <a:p>
            <a:pPr algn="just" defTabSz="914400">
              <a:lnSpc>
                <a:spcPts val="3651"/>
              </a:lnSpc>
              <a:tabLst>
                <a:tab algn="l" pos="0"/>
              </a:tabLst>
            </a:pPr>
            <a:r>
              <a:rPr b="1" lang="en-US" sz="2610" strike="noStrike" u="none">
                <a:solidFill>
                  <a:srgbClr val="2f1800"/>
                </a:solidFill>
                <a:effectLst/>
                <a:uFillTx/>
                <a:latin typeface="DM Sans Bold"/>
                <a:ea typeface="DM Sans Bold"/>
              </a:rPr>
              <a:t>Նպատակը</a:t>
            </a:r>
            <a:r>
              <a:rPr b="0" lang="en-US" sz="2610" strike="noStrike" u="none">
                <a:solidFill>
                  <a:srgbClr val="2f1800"/>
                </a:solidFill>
                <a:effectLst/>
                <a:uFillTx/>
                <a:latin typeface="DM Sans"/>
                <a:ea typeface="DM Sans"/>
              </a:rPr>
              <a:t>՝</a:t>
            </a:r>
            <a:endParaRPr b="0" lang="en-US" sz="2610" strike="noStrike" u="none">
              <a:solidFill>
                <a:srgbClr val="000000"/>
              </a:solidFill>
              <a:effectLst/>
              <a:uFillTx/>
              <a:latin typeface="Arial"/>
            </a:endParaRPr>
          </a:p>
          <a:p>
            <a:pPr algn="just" defTabSz="914400">
              <a:lnSpc>
                <a:spcPts val="3651"/>
              </a:lnSpc>
              <a:tabLst>
                <a:tab algn="l" pos="0"/>
              </a:tabLst>
            </a:pPr>
            <a:r>
              <a:rPr b="0" lang="en-US" sz="2610" strike="noStrike" u="none">
                <a:solidFill>
                  <a:srgbClr val="2f1800"/>
                </a:solidFill>
                <a:effectLst/>
                <a:uFillTx/>
                <a:latin typeface="DM Sans"/>
                <a:ea typeface="DM Sans"/>
              </a:rPr>
              <a:t>Օգնել աշակերտներին գիտակցել իրենց կրթական ներուժի դերը սեփական և երկրի ապագայի կառուցման գործում։</a:t>
            </a:r>
            <a:endParaRPr b="0" lang="en-US" sz="2610" strike="noStrike" u="none">
              <a:solidFill>
                <a:srgbClr val="000000"/>
              </a:solidFill>
              <a:effectLst/>
              <a:uFillTx/>
              <a:latin typeface="Arial"/>
            </a:endParaRPr>
          </a:p>
          <a:p>
            <a:pPr algn="just" defTabSz="914400">
              <a:lnSpc>
                <a:spcPts val="3651"/>
              </a:lnSpc>
              <a:tabLst>
                <a:tab algn="l" pos="0"/>
              </a:tabLst>
            </a:pPr>
            <a:r>
              <a:rPr b="0" lang="en-US" sz="2610" strike="noStrike" u="none">
                <a:solidFill>
                  <a:srgbClr val="2f1800"/>
                </a:solidFill>
                <a:effectLst/>
                <a:uFillTx/>
                <a:latin typeface="DM Sans"/>
                <a:ea typeface="DM Sans"/>
              </a:rPr>
              <a:t>Ձևավորել պատասխանատվության զգացում սեփական ապագայի և հայրենիքի ապագայի համար։</a:t>
            </a:r>
            <a:endParaRPr b="0" lang="en-US" sz="2610" strike="noStrike" u="none">
              <a:solidFill>
                <a:srgbClr val="000000"/>
              </a:solidFill>
              <a:effectLst/>
              <a:uFillTx/>
              <a:latin typeface="Arial"/>
            </a:endParaRPr>
          </a:p>
          <a:p>
            <a:pPr algn="just" defTabSz="914400">
              <a:lnSpc>
                <a:spcPts val="3651"/>
              </a:lnSpc>
              <a:tabLst>
                <a:tab algn="l" pos="0"/>
              </a:tabLst>
            </a:pPr>
            <a:r>
              <a:rPr b="0" lang="en-US" sz="2610" strike="noStrike" u="none">
                <a:solidFill>
                  <a:srgbClr val="2f1800"/>
                </a:solidFill>
                <a:effectLst/>
                <a:uFillTx/>
                <a:latin typeface="DM Sans"/>
                <a:ea typeface="DM Sans"/>
              </a:rPr>
              <a:t>Ընդգծել կրթության արժեքը և շարունակական ուսումնառության կարևորությունը։</a:t>
            </a:r>
            <a:endParaRPr b="0" lang="en-US" sz="2610" strike="noStrike" u="none">
              <a:solidFill>
                <a:srgbClr val="000000"/>
              </a:solidFill>
              <a:effectLst/>
              <a:uFillTx/>
              <a:latin typeface="Arial"/>
            </a:endParaRPr>
          </a:p>
          <a:p>
            <a:pPr algn="just" defTabSz="914400">
              <a:lnSpc>
                <a:spcPts val="3651"/>
              </a:lnSpc>
              <a:tabLst>
                <a:tab algn="l" pos="0"/>
              </a:tabLst>
            </a:pPr>
            <a:r>
              <a:rPr b="1" lang="en-US" sz="2610" strike="noStrike" u="none">
                <a:solidFill>
                  <a:srgbClr val="2f1800"/>
                </a:solidFill>
                <a:effectLst/>
                <a:uFillTx/>
                <a:latin typeface="DM Sans Bold"/>
                <a:ea typeface="DM Sans Bold"/>
              </a:rPr>
              <a:t>Ձևավորվող արժեքներ</a:t>
            </a:r>
            <a:endParaRPr b="0" lang="en-US" sz="2610" strike="noStrike" u="none">
              <a:solidFill>
                <a:srgbClr val="000000"/>
              </a:solidFill>
              <a:effectLst/>
              <a:uFillTx/>
              <a:latin typeface="Arial"/>
            </a:endParaRPr>
          </a:p>
          <a:p>
            <a:pPr algn="just" defTabSz="914400">
              <a:lnSpc>
                <a:spcPts val="3651"/>
              </a:lnSpc>
              <a:tabLst>
                <a:tab algn="l" pos="0"/>
              </a:tabLst>
            </a:pPr>
            <a:r>
              <a:rPr b="0" lang="en-US" sz="2610" strike="noStrike" u="none">
                <a:solidFill>
                  <a:srgbClr val="2f1800"/>
                </a:solidFill>
                <a:effectLst/>
                <a:uFillTx/>
                <a:latin typeface="DM Sans"/>
                <a:ea typeface="DM Sans"/>
              </a:rPr>
              <a:t>հայրենասիրություն, ստեղծագործական աշխատանք, գիտելիքի արժևորում։</a:t>
            </a:r>
            <a:endParaRPr b="0" lang="en-US" sz="2610" strike="noStrike" u="none">
              <a:solidFill>
                <a:srgbClr val="000000"/>
              </a:solidFill>
              <a:effectLst/>
              <a:uFillTx/>
              <a:latin typeface="Arial"/>
            </a:endParaRPr>
          </a:p>
          <a:p>
            <a:pPr algn="just" defTabSz="914400">
              <a:lnSpc>
                <a:spcPts val="3651"/>
              </a:lnSpc>
              <a:tabLst>
                <a:tab algn="l" pos="0"/>
              </a:tabLst>
            </a:pPr>
            <a:r>
              <a:rPr b="1" lang="en-US" sz="2610" strike="noStrike" u="none">
                <a:solidFill>
                  <a:srgbClr val="2f1800"/>
                </a:solidFill>
                <a:effectLst/>
                <a:uFillTx/>
                <a:latin typeface="DM Sans Bold"/>
                <a:ea typeface="DM Sans Bold"/>
              </a:rPr>
              <a:t>Միջառարկայական կապ</a:t>
            </a:r>
            <a:endParaRPr b="0" lang="en-US" sz="2610" strike="noStrike" u="none">
              <a:solidFill>
                <a:srgbClr val="000000"/>
              </a:solidFill>
              <a:effectLst/>
              <a:uFillTx/>
              <a:latin typeface="Arial"/>
            </a:endParaRPr>
          </a:p>
          <a:p>
            <a:pPr algn="just" defTabSz="914400">
              <a:lnSpc>
                <a:spcPts val="3651"/>
              </a:lnSpc>
              <a:tabLst>
                <a:tab algn="l" pos="0"/>
              </a:tabLst>
            </a:pPr>
            <a:r>
              <a:rPr b="0" lang="en-US" sz="2610" strike="noStrike" u="none">
                <a:solidFill>
                  <a:srgbClr val="2f1800"/>
                </a:solidFill>
                <a:effectLst/>
                <a:uFillTx/>
                <a:latin typeface="DM Sans"/>
                <a:ea typeface="DM Sans"/>
              </a:rPr>
              <a:t>գրականություն,հասարակագիտություն,պատմություն,նկարչություն։</a:t>
            </a:r>
            <a:endParaRPr b="0" lang="en-US" sz="2610" strike="noStrike" u="none">
              <a:solidFill>
                <a:srgbClr val="000000"/>
              </a:solidFill>
              <a:effectLst/>
              <a:uFillTx/>
              <a:latin typeface="Arial"/>
            </a:endParaRPr>
          </a:p>
        </p:txBody>
      </p:sp>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9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9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9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9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96" name="TextBox 6"/>
          <p:cNvSpPr/>
          <p:nvPr/>
        </p:nvSpPr>
        <p:spPr>
          <a:xfrm>
            <a:off x="871200" y="3965040"/>
            <a:ext cx="17078040" cy="3703320"/>
          </a:xfrm>
          <a:prstGeom prst="rect">
            <a:avLst/>
          </a:prstGeom>
          <a:noFill/>
          <a:ln w="0">
            <a:noFill/>
          </a:ln>
        </p:spPr>
        <p:style>
          <a:lnRef idx="0"/>
          <a:fillRef idx="0"/>
          <a:effectRef idx="0"/>
          <a:fontRef idx="minor"/>
        </p:style>
        <p:txBody>
          <a:bodyPr lIns="0" rIns="0" tIns="0" bIns="0" anchor="t">
            <a:spAutoFit/>
          </a:bodyPr>
          <a:p>
            <a:pPr defTabSz="914400">
              <a:lnSpc>
                <a:spcPts val="4932"/>
              </a:lnSpc>
            </a:pPr>
            <a:r>
              <a:rPr b="1" lang="en-US" sz="3600" strike="noStrike" u="none">
                <a:solidFill>
                  <a:srgbClr val="2f1800"/>
                </a:solidFill>
                <a:effectLst/>
                <a:uFillTx/>
                <a:latin typeface="Saira Bold"/>
                <a:ea typeface="Saira Bold"/>
              </a:rPr>
              <a:t>8․Ո՞Վ Է ՍՏԵՂԾԵԼ ՄԱԶԵՐԻ ՉՈՐԱՑՄԱՆ ՍԱՐՔԸ։</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Ա) ԼՅՈՒԹԵՐ ՍԻՄԻՋՅԱՆ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Բ) ԷՄԻԿ ԱՎԱԳՅԱՆ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Գ) ՎԱՐԱԶԴԱՏ ՂԱԶԱՆՉՅԱՆ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Դ) ԳԱԲՐԻԵԼ ՂԱԶԱՆՉՅԱՆ </a:t>
            </a:r>
            <a:endParaRPr b="0" lang="en-US" sz="3600" strike="noStrike" u="none">
              <a:solidFill>
                <a:srgbClr val="000000"/>
              </a:solidFill>
              <a:effectLst/>
              <a:uFillTx/>
              <a:latin typeface="Arial"/>
            </a:endParaRPr>
          </a:p>
        </p:txBody>
      </p:sp>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9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9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99" name="Picture 4" descr=""/>
          <p:cNvPicPr/>
          <p:nvPr/>
        </p:nvPicPr>
        <p:blipFill>
          <a:blip r:embed="rId4"/>
          <a:stretch/>
        </p:blipFill>
        <p:spPr>
          <a:xfrm>
            <a:off x="13792680" y="5320800"/>
            <a:ext cx="3282840" cy="3029400"/>
          </a:xfrm>
          <a:prstGeom prst="rect">
            <a:avLst/>
          </a:prstGeom>
          <a:noFill/>
          <a:ln w="0">
            <a:noFill/>
          </a:ln>
        </p:spPr>
      </p:pic>
      <p:sp>
        <p:nvSpPr>
          <p:cNvPr id="20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201" name="TextBox 6"/>
          <p:cNvSpPr/>
          <p:nvPr/>
        </p:nvSpPr>
        <p:spPr>
          <a:xfrm>
            <a:off x="513720" y="3128400"/>
            <a:ext cx="17259840" cy="504288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8․Ո՞Վ Է ՍՏԵՂԾԵԼ ՄԱԶԵՐԻ ՉՈՐԱՑՄԱՆ ՍԱՐՔԸ։</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Ա) ԼՅՈՒԹԵՐ ՍԻՄԻՋՅԱՆ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ԷՄԻԿ ԱՎԱԳՅԱՆ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ՎԱՐԱԶԴԱՏ ՂԱԶԱՆՉՅԱՆ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ԳԱԲՐԻԵԼ ՂԱԶԱՆՉՅԱՆ ✅</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p:txBody>
      </p:sp>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0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0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0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0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206" name="TextBox 6"/>
          <p:cNvSpPr/>
          <p:nvPr/>
        </p:nvSpPr>
        <p:spPr>
          <a:xfrm>
            <a:off x="871200" y="4060800"/>
            <a:ext cx="17078040" cy="4322520"/>
          </a:xfrm>
          <a:prstGeom prst="rect">
            <a:avLst/>
          </a:prstGeom>
          <a:noFill/>
          <a:ln w="0">
            <a:noFill/>
          </a:ln>
        </p:spPr>
        <p:style>
          <a:lnRef idx="0"/>
          <a:fillRef idx="0"/>
          <a:effectRef idx="0"/>
          <a:fontRef idx="minor"/>
        </p:style>
        <p:txBody>
          <a:bodyPr lIns="0" rIns="0" tIns="0" bIns="0" anchor="t">
            <a:spAutoFit/>
          </a:bodyPr>
          <a:p>
            <a:pPr defTabSz="914400">
              <a:lnSpc>
                <a:spcPts val="4932"/>
              </a:lnSpc>
            </a:pPr>
            <a:r>
              <a:rPr b="1" lang="en-US" sz="3600" strike="noStrike" u="none">
                <a:solidFill>
                  <a:srgbClr val="2f1800"/>
                </a:solidFill>
                <a:effectLst/>
                <a:uFillTx/>
                <a:latin typeface="Saira Bold"/>
                <a:ea typeface="Saira Bold"/>
              </a:rPr>
              <a:t>9․Ո՞Վ Է ՀԱՅՏՆԱԳՈՐԾԵԼ  ԱՄԵՐԻԿՅԱՆ ԴՈԼԱՐԻ ԿԱՆԱՉ ՆԵՐԿԸ, ՈՐԸ ԴԺՎԱՐ Է ԿԵՂԾԵԼ։</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 Ա) ՔՐԻՍՏՈՖԵՐ ՏԵՐ-ՍԵՐՈԲՅԱՆ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Բ) ԱՎԵՏԻՍ ԶԻԼՃՅԱՆ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Գ) ԱՐՏԱՇԵՍ ՀԱՅԿԱՆՅԱՆ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Դ) ՌՈՒԲԵՆ ԷՔՍԵՐՋՅԱՆ</a:t>
            </a:r>
            <a:endParaRPr b="0" lang="en-US" sz="3600" strike="noStrike" u="none">
              <a:solidFill>
                <a:srgbClr val="000000"/>
              </a:solidFill>
              <a:effectLst/>
              <a:uFillTx/>
              <a:latin typeface="Arial"/>
            </a:endParaRPr>
          </a:p>
          <a:p>
            <a:pPr defTabSz="914400">
              <a:lnSpc>
                <a:spcPts val="4932"/>
              </a:lnSpc>
            </a:pPr>
            <a:endParaRPr b="0" lang="en-US" sz="1800" strike="noStrike" u="none">
              <a:solidFill>
                <a:srgbClr val="000000"/>
              </a:solidFill>
              <a:effectLst/>
              <a:uFillTx/>
              <a:latin typeface="Arial"/>
            </a:endParaRPr>
          </a:p>
        </p:txBody>
      </p:sp>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0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0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209" name="Picture 4" descr=""/>
          <p:cNvPicPr/>
          <p:nvPr/>
        </p:nvPicPr>
        <p:blipFill>
          <a:blip r:embed="rId4"/>
          <a:stretch/>
        </p:blipFill>
        <p:spPr>
          <a:xfrm>
            <a:off x="13792680" y="5320800"/>
            <a:ext cx="3282840" cy="3029400"/>
          </a:xfrm>
          <a:prstGeom prst="rect">
            <a:avLst/>
          </a:prstGeom>
          <a:noFill/>
          <a:ln w="0">
            <a:noFill/>
          </a:ln>
        </p:spPr>
      </p:pic>
      <p:sp>
        <p:nvSpPr>
          <p:cNvPr id="21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211" name="TextBox 6"/>
          <p:cNvSpPr/>
          <p:nvPr/>
        </p:nvSpPr>
        <p:spPr>
          <a:xfrm>
            <a:off x="513720" y="3128400"/>
            <a:ext cx="17259840" cy="504288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 9․Ո՞Վ Է ՀԱՅՏՆԱԳՈՐԾԵԼ  ԱՄԵՐԻԿՅԱՆ ԴՈԼԱՐԻ ԿԱՆԱՉ ՆԵՐԿԸ, ՈՐԸ ԴԺՎԱՐ Է ԿԵՂԾԵԼ։</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 Ա) ՔՐԻՍՏՈՖԵՐ ՏԵՐ-ՍԵՐՈԲՅԱՆ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ԱՎԵՏԻՍ ԶԻԼՃՅԱՆ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ԱՐՏԱՇԵՍ ՀԱՅԿԱՆՅԱՆ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ՌՈՒԲԵՆ ԷՔՍԵՐՋՅԱՆ</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p:txBody>
      </p:sp>
    </p:spTree>
  </p:cSld>
  <p:transition>
    <p:fade/>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1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1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1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1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216" name="TextBox 6"/>
          <p:cNvSpPr/>
          <p:nvPr/>
        </p:nvSpPr>
        <p:spPr>
          <a:xfrm>
            <a:off x="866520" y="4144320"/>
            <a:ext cx="17078040" cy="4322520"/>
          </a:xfrm>
          <a:prstGeom prst="rect">
            <a:avLst/>
          </a:prstGeom>
          <a:noFill/>
          <a:ln w="0">
            <a:noFill/>
          </a:ln>
        </p:spPr>
        <p:style>
          <a:lnRef idx="0"/>
          <a:fillRef idx="0"/>
          <a:effectRef idx="0"/>
          <a:fontRef idx="minor"/>
        </p:style>
        <p:txBody>
          <a:bodyPr lIns="0" rIns="0" tIns="0" bIns="0" anchor="t">
            <a:spAutoFit/>
          </a:bodyPr>
          <a:p>
            <a:pPr defTabSz="914400">
              <a:lnSpc>
                <a:spcPts val="4932"/>
              </a:lnSpc>
            </a:pPr>
            <a:r>
              <a:rPr b="1" lang="en-US" sz="3600" strike="noStrike" u="none">
                <a:solidFill>
                  <a:srgbClr val="2f1800"/>
                </a:solidFill>
                <a:effectLst/>
                <a:uFillTx/>
                <a:latin typeface="Saira Bold"/>
                <a:ea typeface="Saira Bold"/>
              </a:rPr>
              <a:t>10․Ո՞Վ Է ՍՏԵՂԾԵԼ  ՁԵՌՔՈՎ ԿԱՌԱՎԱՐՎՈՂ ՀԱՇՄԱՆԴԱՄԻ ՍԱՅԼԱԿԸ ԵՒ ԱՐԺԱՆԱՑԵԼ ԱՄՆ ՆԱԽԱԳԱՀԻ ՄՐՑԱՆԱԿԻ։</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Ա) ԱՐԹՈՒՐ ՍԱՐԱՖՅԱՆ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Բ) ԱԼԲԵՐՏ ԿԱՊԻԿՅԱՆ</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Գ) ԷՄԻԿ ԱՎԱԳՅԱՆ </a:t>
            </a:r>
            <a:endParaRPr b="0" lang="en-US" sz="3600" strike="noStrike" u="none">
              <a:solidFill>
                <a:srgbClr val="000000"/>
              </a:solidFill>
              <a:effectLst/>
              <a:uFillTx/>
              <a:latin typeface="Arial"/>
            </a:endParaRPr>
          </a:p>
          <a:p>
            <a:pPr defTabSz="914400">
              <a:lnSpc>
                <a:spcPts val="4932"/>
              </a:lnSpc>
            </a:pPr>
            <a:r>
              <a:rPr b="1" lang="en-US" sz="3600" strike="noStrike" u="none">
                <a:solidFill>
                  <a:srgbClr val="2f1800"/>
                </a:solidFill>
                <a:effectLst/>
                <a:uFillTx/>
                <a:latin typeface="Saira Bold"/>
                <a:ea typeface="Saira Bold"/>
              </a:rPr>
              <a:t>Դ) ՎԱՐԱԶԴԱՏ ՂԱԶԱՆՉՅԱՆ</a:t>
            </a:r>
            <a:endParaRPr b="0" lang="en-US" sz="3600" strike="noStrike" u="none">
              <a:solidFill>
                <a:srgbClr val="000000"/>
              </a:solidFill>
              <a:effectLst/>
              <a:uFillTx/>
              <a:latin typeface="Arial"/>
            </a:endParaRPr>
          </a:p>
          <a:p>
            <a:pPr defTabSz="914400">
              <a:lnSpc>
                <a:spcPts val="4932"/>
              </a:lnSpc>
            </a:pPr>
            <a:endParaRPr b="0" lang="en-US" sz="1800" strike="noStrike" u="none">
              <a:solidFill>
                <a:srgbClr val="000000"/>
              </a:solidFill>
              <a:effectLst/>
              <a:uFillTx/>
              <a:latin typeface="Arial"/>
            </a:endParaRPr>
          </a:p>
        </p:txBody>
      </p:sp>
    </p:spTree>
  </p:cSld>
  <p:transition>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1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1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219" name="Picture 4" descr=""/>
          <p:cNvPicPr/>
          <p:nvPr/>
        </p:nvPicPr>
        <p:blipFill>
          <a:blip r:embed="rId4"/>
          <a:stretch/>
        </p:blipFill>
        <p:spPr>
          <a:xfrm>
            <a:off x="13792680" y="5320800"/>
            <a:ext cx="3282840" cy="3029400"/>
          </a:xfrm>
          <a:prstGeom prst="rect">
            <a:avLst/>
          </a:prstGeom>
          <a:noFill/>
          <a:ln w="0">
            <a:noFill/>
          </a:ln>
        </p:spPr>
      </p:pic>
      <p:sp>
        <p:nvSpPr>
          <p:cNvPr id="22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221" name="TextBox 6"/>
          <p:cNvSpPr/>
          <p:nvPr/>
        </p:nvSpPr>
        <p:spPr>
          <a:xfrm>
            <a:off x="513720" y="3128400"/>
            <a:ext cx="17259840" cy="5042880"/>
          </a:xfrm>
          <a:prstGeom prst="rect">
            <a:avLst/>
          </a:prstGeom>
          <a:noFill/>
          <a:ln w="0">
            <a:noFill/>
          </a:ln>
        </p:spPr>
        <p:style>
          <a:lnRef idx="0"/>
          <a:fillRef idx="0"/>
          <a:effectRef idx="0"/>
          <a:fontRef idx="minor"/>
        </p:style>
        <p:txBody>
          <a:bodyPr lIns="0" rIns="0" tIns="0" bIns="0" anchor="t">
            <a:spAutoFit/>
          </a:bodyPr>
          <a:p>
            <a:pPr defTabSz="914400">
              <a:lnSpc>
                <a:spcPts val="5754"/>
              </a:lnSpc>
            </a:pPr>
            <a:r>
              <a:rPr b="1" lang="en-US" sz="4200" strike="noStrike" u="none">
                <a:solidFill>
                  <a:srgbClr val="2f1800"/>
                </a:solidFill>
                <a:effectLst/>
                <a:uFillTx/>
                <a:latin typeface="Saira Bold"/>
                <a:ea typeface="Saira Bold"/>
              </a:rPr>
              <a:t>10․Ո՞Վ Է ՍՏԵՂԾԵԼ ՁԵՌՔՈՎ ԿԱՌԱՎԱՐՎՈՂ ՀԱՇՄԱՆԴԱՄԻ ՍԱՅԼԱԿԸ ԵՒ ԱՐԺԱՆԱՑԵԼ ԱՄՆ ՆԱԽԱԳԱՀԻ ՄՐՑԱՆԱԿԻ։</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Ա) ԱՐԹՈՒՐ ՍԱՐԱՖՅԱՆ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Բ) ԱԼԲԵՐՏ ԿԱՊԻԿՅԱՆ</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Գ) ԷՄԻԿ ԱՎԱԳՅԱՆ ✅</a:t>
            </a:r>
            <a:endParaRPr b="0" lang="en-US" sz="4200" strike="noStrike" u="none">
              <a:solidFill>
                <a:srgbClr val="000000"/>
              </a:solidFill>
              <a:effectLst/>
              <a:uFillTx/>
              <a:latin typeface="Arial"/>
            </a:endParaRPr>
          </a:p>
          <a:p>
            <a:pPr defTabSz="914400">
              <a:lnSpc>
                <a:spcPts val="5754"/>
              </a:lnSpc>
            </a:pPr>
            <a:r>
              <a:rPr b="1" lang="en-US" sz="4200" strike="noStrike" u="none">
                <a:solidFill>
                  <a:srgbClr val="2f1800"/>
                </a:solidFill>
                <a:effectLst/>
                <a:uFillTx/>
                <a:latin typeface="Saira Bold"/>
                <a:ea typeface="Saira Bold"/>
              </a:rPr>
              <a:t>Դ) ՎԱՐԱԶԴԱՏ ՂԱԶԱՆՉՅԱՆ</a:t>
            </a:r>
            <a:endParaRPr b="0" lang="en-US" sz="4200" strike="noStrike" u="none">
              <a:solidFill>
                <a:srgbClr val="000000"/>
              </a:solidFill>
              <a:effectLst/>
              <a:uFillTx/>
              <a:latin typeface="Arial"/>
            </a:endParaRPr>
          </a:p>
          <a:p>
            <a:pPr defTabSz="914400">
              <a:lnSpc>
                <a:spcPts val="5754"/>
              </a:lnSpc>
            </a:pPr>
            <a:endParaRPr b="0" lang="en-US" sz="1800" strike="noStrike" u="none">
              <a:solidFill>
                <a:srgbClr val="000000"/>
              </a:solidFill>
              <a:effectLst/>
              <a:uFillTx/>
              <a:latin typeface="Arial"/>
            </a:endParaRPr>
          </a:p>
        </p:txBody>
      </p:sp>
    </p:spTree>
  </p:cSld>
  <p:transition>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22" name="Freeform 2"/>
          <p:cNvSpPr/>
          <p:nvPr/>
        </p:nvSpPr>
        <p:spPr>
          <a:xfrm>
            <a:off x="1028880" y="996840"/>
            <a:ext cx="6932520" cy="6163560"/>
          </a:xfrm>
          <a:custGeom>
            <a:avLst/>
            <a:gdLst>
              <a:gd name="textAreaLeft" fmla="*/ 0 w 6932520"/>
              <a:gd name="textAreaRight" fmla="*/ 6932880 w 6932520"/>
              <a:gd name="textAreaTop" fmla="*/ 0 h 6163560"/>
              <a:gd name="textAreaBottom" fmla="*/ 6163920 h 6163560"/>
            </a:gdLst>
            <a:ahLst/>
            <a:cxnLst/>
            <a:rect l="textAreaLeft" t="textAreaTop" r="textAreaRight" b="textAreaBottom"/>
            <a:pathLst>
              <a:path w="6932740" h="6163836">
                <a:moveTo>
                  <a:pt x="0" y="0"/>
                </a:moveTo>
                <a:lnTo>
                  <a:pt x="6932740" y="0"/>
                </a:lnTo>
                <a:lnTo>
                  <a:pt x="6932740" y="6163837"/>
                </a:lnTo>
                <a:lnTo>
                  <a:pt x="0" y="6163837"/>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23" name="TextBox 3"/>
          <p:cNvSpPr/>
          <p:nvPr/>
        </p:nvSpPr>
        <p:spPr>
          <a:xfrm>
            <a:off x="7729560" y="1178280"/>
            <a:ext cx="9210600" cy="5743440"/>
          </a:xfrm>
          <a:prstGeom prst="rect">
            <a:avLst/>
          </a:prstGeom>
          <a:noFill/>
          <a:ln w="0">
            <a:noFill/>
          </a:ln>
        </p:spPr>
        <p:style>
          <a:lnRef idx="0"/>
          <a:fillRef idx="0"/>
          <a:effectRef idx="0"/>
          <a:fontRef idx="minor"/>
        </p:style>
        <p:txBody>
          <a:bodyPr lIns="0" rIns="0" tIns="0" bIns="0" anchor="t">
            <a:spAutoFit/>
          </a:bodyPr>
          <a:p>
            <a:pPr defTabSz="914400">
              <a:lnSpc>
                <a:spcPts val="4178"/>
              </a:lnSpc>
            </a:pPr>
            <a:r>
              <a:rPr b="0" lang="en-US" sz="2980" strike="noStrike" u="none">
                <a:solidFill>
                  <a:srgbClr val="2f1800"/>
                </a:solidFill>
                <a:effectLst/>
                <a:uFillTx/>
                <a:latin typeface="DM Sans"/>
                <a:ea typeface="DM Sans"/>
              </a:rPr>
              <a:t>Ուսուցիչ ----Տեսնում ե՞ք, թե ինչպես է անցյալի յուրաքանչյուր իրադարձություն ազդել այն աշխարհի վրա,որում մենք ապրում ենք։ Նույն կերպ, ձեր գիտելիքները, որոնք դուք ստանում եք հիմա, կարող են ազդել ապագայի վրա։ Ապագայի պատկերը մի բան է, որը մենք կարող ենք սկսել ձևավորել հենց հիմա: Ժամանակակից տեխնոլոգիաները ապագայի հիմքն են։ Եվ ինչպիսի՞ն կարող է լինել այդ ապագան։ Եկեք մի փոքր երևակայենք։</a:t>
            </a:r>
            <a:endParaRPr b="0" lang="en-US" sz="2980" strike="noStrike" u="none">
              <a:solidFill>
                <a:srgbClr val="000000"/>
              </a:solidFill>
              <a:effectLst/>
              <a:uFillTx/>
              <a:latin typeface="Arial"/>
            </a:endParaRPr>
          </a:p>
          <a:p>
            <a:pPr defTabSz="914400">
              <a:lnSpc>
                <a:spcPts val="4178"/>
              </a:lnSpc>
            </a:pPr>
            <a:endParaRPr b="0" lang="en-US" sz="1800" strike="noStrike" u="none">
              <a:solidFill>
                <a:srgbClr val="000000"/>
              </a:solidFill>
              <a:effectLst/>
              <a:uFillTx/>
              <a:latin typeface="Arial"/>
            </a:endParaRPr>
          </a:p>
        </p:txBody>
      </p:sp>
      <p:sp>
        <p:nvSpPr>
          <p:cNvPr id="224"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25" name="Freeform 5"/>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226" name="Group 2"/>
          <p:cNvGrpSpPr/>
          <p:nvPr/>
        </p:nvGrpSpPr>
        <p:grpSpPr>
          <a:xfrm>
            <a:off x="994320" y="2864160"/>
            <a:ext cx="1969920" cy="574560"/>
            <a:chOff x="994320" y="2864160"/>
            <a:chExt cx="1969920" cy="574560"/>
          </a:xfrm>
        </p:grpSpPr>
        <p:sp>
          <p:nvSpPr>
            <p:cNvPr id="227" name="Freeform 3"/>
            <p:cNvSpPr/>
            <p:nvPr/>
          </p:nvSpPr>
          <p:spPr>
            <a:xfrm>
              <a:off x="994320" y="2864160"/>
              <a:ext cx="1969920" cy="574200"/>
            </a:xfrm>
            <a:custGeom>
              <a:avLst/>
              <a:gdLst>
                <a:gd name="textAreaLeft" fmla="*/ 0 w 1969920"/>
                <a:gd name="textAreaRight" fmla="*/ 1970280 w 1969920"/>
                <a:gd name="textAreaTop" fmla="*/ 0 h 574200"/>
                <a:gd name="textAreaBottom" fmla="*/ 574560 h 574200"/>
              </a:gdLst>
              <a:ahLst/>
              <a:cxnLst/>
              <a:rect l="textAreaLeft" t="textAreaTop" r="textAreaRight" b="textAreaBottom"/>
              <a:pathLst>
                <a:path w="1393742" h="406400">
                  <a:moveTo>
                    <a:pt x="1190542" y="0"/>
                  </a:moveTo>
                  <a:cubicBezTo>
                    <a:pt x="1302767" y="0"/>
                    <a:pt x="1393742" y="90976"/>
                    <a:pt x="1393742" y="203200"/>
                  </a:cubicBezTo>
                  <a:cubicBezTo>
                    <a:pt x="1393742" y="315424"/>
                    <a:pt x="1302767" y="406400"/>
                    <a:pt x="1190542" y="406400"/>
                  </a:cubicBezTo>
                  <a:lnTo>
                    <a:pt x="203200" y="406400"/>
                  </a:lnTo>
                  <a:cubicBezTo>
                    <a:pt x="90976" y="406400"/>
                    <a:pt x="0" y="315424"/>
                    <a:pt x="0" y="203200"/>
                  </a:cubicBezTo>
                  <a:cubicBezTo>
                    <a:pt x="0" y="90976"/>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228" name="TextBox 4"/>
            <p:cNvSpPr/>
            <p:nvPr/>
          </p:nvSpPr>
          <p:spPr>
            <a:xfrm>
              <a:off x="994320" y="2972160"/>
              <a:ext cx="1969920" cy="4665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grpSp>
        <p:nvGrpSpPr>
          <p:cNvPr id="229" name="Group 5"/>
          <p:cNvGrpSpPr/>
          <p:nvPr/>
        </p:nvGrpSpPr>
        <p:grpSpPr>
          <a:xfrm>
            <a:off x="7327080" y="2864160"/>
            <a:ext cx="2874960" cy="574560"/>
            <a:chOff x="7327080" y="2864160"/>
            <a:chExt cx="2874960" cy="574560"/>
          </a:xfrm>
        </p:grpSpPr>
        <p:sp>
          <p:nvSpPr>
            <p:cNvPr id="230" name="Freeform 6"/>
            <p:cNvSpPr/>
            <p:nvPr/>
          </p:nvSpPr>
          <p:spPr>
            <a:xfrm>
              <a:off x="7327080" y="2864160"/>
              <a:ext cx="2874960" cy="574200"/>
            </a:xfrm>
            <a:custGeom>
              <a:avLst/>
              <a:gdLst>
                <a:gd name="textAreaLeft" fmla="*/ 0 w 2874960"/>
                <a:gd name="textAreaRight" fmla="*/ 2875320 w 2874960"/>
                <a:gd name="textAreaTop" fmla="*/ 0 h 574200"/>
                <a:gd name="textAreaBottom" fmla="*/ 574560 h 574200"/>
              </a:gdLst>
              <a:ahLst/>
              <a:cxnLst/>
              <a:rect l="textAreaLeft" t="textAreaTop" r="textAreaRight" b="textAreaBottom"/>
              <a:pathLst>
                <a:path w="2034133" h="406400">
                  <a:moveTo>
                    <a:pt x="1830933" y="0"/>
                  </a:moveTo>
                  <a:cubicBezTo>
                    <a:pt x="1943157" y="0"/>
                    <a:pt x="2034133" y="90976"/>
                    <a:pt x="2034133" y="203200"/>
                  </a:cubicBezTo>
                  <a:cubicBezTo>
                    <a:pt x="2034133" y="315424"/>
                    <a:pt x="1943157" y="406400"/>
                    <a:pt x="1830933" y="406400"/>
                  </a:cubicBezTo>
                  <a:lnTo>
                    <a:pt x="203200" y="406400"/>
                  </a:lnTo>
                  <a:cubicBezTo>
                    <a:pt x="90976" y="406400"/>
                    <a:pt x="0" y="315424"/>
                    <a:pt x="0" y="203200"/>
                  </a:cubicBezTo>
                  <a:cubicBezTo>
                    <a:pt x="0" y="90976"/>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231" name="TextBox 7"/>
            <p:cNvSpPr/>
            <p:nvPr/>
          </p:nvSpPr>
          <p:spPr>
            <a:xfrm>
              <a:off x="7327080" y="2972160"/>
              <a:ext cx="2874960" cy="4665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232" name="Freeform 8"/>
          <p:cNvSpPr/>
          <p:nvPr/>
        </p:nvSpPr>
        <p:spPr>
          <a:xfrm>
            <a:off x="13205880" y="6107760"/>
            <a:ext cx="4636440" cy="3734280"/>
          </a:xfrm>
          <a:custGeom>
            <a:avLst/>
            <a:gdLst>
              <a:gd name="textAreaLeft" fmla="*/ 0 w 4636440"/>
              <a:gd name="textAreaRight" fmla="*/ 4636800 w 4636440"/>
              <a:gd name="textAreaTop" fmla="*/ 0 h 3734280"/>
              <a:gd name="textAreaBottom" fmla="*/ 3734640 h 3734280"/>
            </a:gdLst>
            <a:ahLst/>
            <a:cxnLst/>
            <a:rect l="textAreaLeft" t="textAreaTop" r="textAreaRight" b="textAreaBottom"/>
            <a:pathLst>
              <a:path w="4636858" h="3734778">
                <a:moveTo>
                  <a:pt x="0" y="0"/>
                </a:moveTo>
                <a:lnTo>
                  <a:pt x="4636858" y="0"/>
                </a:lnTo>
                <a:lnTo>
                  <a:pt x="4636858" y="3734778"/>
                </a:lnTo>
                <a:lnTo>
                  <a:pt x="0" y="3734778"/>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233" name="Group 9"/>
          <p:cNvGrpSpPr/>
          <p:nvPr/>
        </p:nvGrpSpPr>
        <p:grpSpPr>
          <a:xfrm>
            <a:off x="12855240" y="2864160"/>
            <a:ext cx="2874960" cy="574560"/>
            <a:chOff x="12855240" y="2864160"/>
            <a:chExt cx="2874960" cy="574560"/>
          </a:xfrm>
        </p:grpSpPr>
        <p:sp>
          <p:nvSpPr>
            <p:cNvPr id="234" name="Freeform 10"/>
            <p:cNvSpPr/>
            <p:nvPr/>
          </p:nvSpPr>
          <p:spPr>
            <a:xfrm>
              <a:off x="12855240" y="2864160"/>
              <a:ext cx="2874960" cy="574200"/>
            </a:xfrm>
            <a:custGeom>
              <a:avLst/>
              <a:gdLst>
                <a:gd name="textAreaLeft" fmla="*/ 0 w 2874960"/>
                <a:gd name="textAreaRight" fmla="*/ 2875320 w 2874960"/>
                <a:gd name="textAreaTop" fmla="*/ 0 h 574200"/>
                <a:gd name="textAreaBottom" fmla="*/ 574560 h 574200"/>
              </a:gdLst>
              <a:ahLst/>
              <a:cxnLst/>
              <a:rect l="textAreaLeft" t="textAreaTop" r="textAreaRight" b="textAreaBottom"/>
              <a:pathLst>
                <a:path w="2034133" h="406400">
                  <a:moveTo>
                    <a:pt x="1830933" y="0"/>
                  </a:moveTo>
                  <a:cubicBezTo>
                    <a:pt x="1943157" y="0"/>
                    <a:pt x="2034133" y="90976"/>
                    <a:pt x="2034133" y="203200"/>
                  </a:cubicBezTo>
                  <a:cubicBezTo>
                    <a:pt x="2034133" y="315424"/>
                    <a:pt x="1943157" y="406400"/>
                    <a:pt x="1830933" y="406400"/>
                  </a:cubicBezTo>
                  <a:lnTo>
                    <a:pt x="203200" y="406400"/>
                  </a:lnTo>
                  <a:cubicBezTo>
                    <a:pt x="90976" y="406400"/>
                    <a:pt x="0" y="315424"/>
                    <a:pt x="0" y="203200"/>
                  </a:cubicBezTo>
                  <a:cubicBezTo>
                    <a:pt x="0" y="90976"/>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235" name="TextBox 11"/>
            <p:cNvSpPr/>
            <p:nvPr/>
          </p:nvSpPr>
          <p:spPr>
            <a:xfrm>
              <a:off x="12855240" y="2972160"/>
              <a:ext cx="2874960" cy="4665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236" name="TextBox 12"/>
          <p:cNvSpPr/>
          <p:nvPr/>
        </p:nvSpPr>
        <p:spPr>
          <a:xfrm>
            <a:off x="1028880" y="819360"/>
            <a:ext cx="15814800" cy="1594800"/>
          </a:xfrm>
          <a:prstGeom prst="rect">
            <a:avLst/>
          </a:prstGeom>
          <a:noFill/>
          <a:ln w="0">
            <a:noFill/>
          </a:ln>
        </p:spPr>
        <p:style>
          <a:lnRef idx="0"/>
          <a:fillRef idx="0"/>
          <a:effectRef idx="0"/>
          <a:fontRef idx="minor"/>
        </p:style>
        <p:txBody>
          <a:bodyPr lIns="0" rIns="0" tIns="0" bIns="0" anchor="t">
            <a:spAutoFit/>
          </a:bodyPr>
          <a:p>
            <a:pPr algn="ctr" defTabSz="914400">
              <a:lnSpc>
                <a:spcPts val="6174"/>
              </a:lnSpc>
            </a:pPr>
            <a:r>
              <a:rPr b="1" lang="en-US" sz="6170" strike="noStrike" u="none">
                <a:solidFill>
                  <a:srgbClr val="2f1800"/>
                </a:solidFill>
                <a:effectLst/>
                <a:uFillTx/>
                <a:latin typeface="Saira Bold"/>
                <a:ea typeface="Saira Bold"/>
              </a:rPr>
              <a:t>2. ՀԻՄՆԱԿԱՆ ՄԱՍ (25 ՐՈՊԵ)</a:t>
            </a:r>
            <a:endParaRPr b="0" lang="en-US" sz="6170" strike="noStrike" u="none">
              <a:solidFill>
                <a:srgbClr val="000000"/>
              </a:solidFill>
              <a:effectLst/>
              <a:uFillTx/>
              <a:latin typeface="Arial"/>
            </a:endParaRPr>
          </a:p>
          <a:p>
            <a:pPr algn="ctr" defTabSz="914400">
              <a:lnSpc>
                <a:spcPts val="6174"/>
              </a:lnSpc>
            </a:pPr>
            <a:endParaRPr b="0" lang="en-US" sz="1800" strike="noStrike" u="none">
              <a:solidFill>
                <a:srgbClr val="000000"/>
              </a:solidFill>
              <a:effectLst/>
              <a:uFillTx/>
              <a:latin typeface="Arial"/>
            </a:endParaRPr>
          </a:p>
        </p:txBody>
      </p:sp>
      <p:sp>
        <p:nvSpPr>
          <p:cNvPr id="237" name="TextBox 13"/>
          <p:cNvSpPr/>
          <p:nvPr/>
        </p:nvSpPr>
        <p:spPr>
          <a:xfrm>
            <a:off x="1255680" y="2912400"/>
            <a:ext cx="1446840" cy="430200"/>
          </a:xfrm>
          <a:prstGeom prst="rect">
            <a:avLst/>
          </a:prstGeom>
          <a:noFill/>
          <a:ln w="0">
            <a:noFill/>
          </a:ln>
        </p:spPr>
        <p:style>
          <a:lnRef idx="0"/>
          <a:fillRef idx="0"/>
          <a:effectRef idx="0"/>
          <a:fontRef idx="minor"/>
        </p:style>
        <p:txBody>
          <a:bodyPr lIns="0" rIns="0" tIns="0" bIns="0" anchor="t">
            <a:spAutoFit/>
          </a:bodyPr>
          <a:p>
            <a:pPr algn="ctr" defTabSz="914400">
              <a:lnSpc>
                <a:spcPts val="3560"/>
              </a:lnSpc>
            </a:pPr>
            <a:r>
              <a:rPr b="1" lang="en-US" sz="2550" strike="noStrike" u="none">
                <a:solidFill>
                  <a:srgbClr val="ffffff"/>
                </a:solidFill>
                <a:effectLst/>
                <a:uFillTx/>
                <a:latin typeface="DM Sans Bold"/>
                <a:ea typeface="DM Sans Bold"/>
              </a:rPr>
              <a:t>1</a:t>
            </a:r>
            <a:endParaRPr b="0" lang="en-US" sz="2550" strike="noStrike" u="none">
              <a:solidFill>
                <a:srgbClr val="000000"/>
              </a:solidFill>
              <a:effectLst/>
              <a:uFillTx/>
              <a:latin typeface="Arial"/>
            </a:endParaRPr>
          </a:p>
        </p:txBody>
      </p:sp>
      <p:sp>
        <p:nvSpPr>
          <p:cNvPr id="238" name="TextBox 14"/>
          <p:cNvSpPr/>
          <p:nvPr/>
        </p:nvSpPr>
        <p:spPr>
          <a:xfrm>
            <a:off x="396360" y="3492720"/>
            <a:ext cx="5279400" cy="4065120"/>
          </a:xfrm>
          <a:prstGeom prst="rect">
            <a:avLst/>
          </a:prstGeom>
          <a:noFill/>
          <a:ln w="0">
            <a:noFill/>
          </a:ln>
        </p:spPr>
        <p:style>
          <a:lnRef idx="0"/>
          <a:fillRef idx="0"/>
          <a:effectRef idx="0"/>
          <a:fontRef idx="minor"/>
        </p:style>
        <p:txBody>
          <a:bodyPr lIns="0" rIns="0" tIns="0" bIns="0" anchor="t">
            <a:spAutoFit/>
          </a:bodyPr>
          <a:p>
            <a:pPr defTabSz="914400">
              <a:lnSpc>
                <a:spcPts val="3600"/>
              </a:lnSpc>
            </a:pPr>
            <a:r>
              <a:rPr b="0" lang="en-US" sz="2570" strike="noStrike" u="none">
                <a:solidFill>
                  <a:srgbClr val="2f1800"/>
                </a:solidFill>
                <a:effectLst/>
                <a:uFillTx/>
                <a:latin typeface="DM Sans"/>
                <a:ea typeface="DM Sans"/>
              </a:rPr>
              <a:t>Աշակերտները ստանում են տարբեր ոլորտներ ներկայացնող նկար-քարտեր (քաղաքաշինություն, տրանսպորտ, գյուղատնտեսություն, թվային տեխնոլոգիաներ, տիեզերք, էներգետիկա)։</a:t>
            </a:r>
            <a:endParaRPr b="0" lang="en-US" sz="2570" strike="noStrike" u="none">
              <a:solidFill>
                <a:srgbClr val="000000"/>
              </a:solidFill>
              <a:effectLst/>
              <a:uFillTx/>
              <a:latin typeface="Arial"/>
            </a:endParaRPr>
          </a:p>
          <a:p>
            <a:pPr defTabSz="914400">
              <a:lnSpc>
                <a:spcPts val="3600"/>
              </a:lnSpc>
            </a:pPr>
            <a:endParaRPr b="0" lang="en-US" sz="1800" strike="noStrike" u="none">
              <a:solidFill>
                <a:srgbClr val="000000"/>
              </a:solidFill>
              <a:effectLst/>
              <a:uFillTx/>
              <a:latin typeface="Arial"/>
            </a:endParaRPr>
          </a:p>
        </p:txBody>
      </p:sp>
      <p:sp>
        <p:nvSpPr>
          <p:cNvPr id="239" name="TextBox 15"/>
          <p:cNvSpPr/>
          <p:nvPr/>
        </p:nvSpPr>
        <p:spPr>
          <a:xfrm>
            <a:off x="7647840" y="2912400"/>
            <a:ext cx="2233440" cy="430200"/>
          </a:xfrm>
          <a:prstGeom prst="rect">
            <a:avLst/>
          </a:prstGeom>
          <a:noFill/>
          <a:ln w="0">
            <a:noFill/>
          </a:ln>
        </p:spPr>
        <p:style>
          <a:lnRef idx="0"/>
          <a:fillRef idx="0"/>
          <a:effectRef idx="0"/>
          <a:fontRef idx="minor"/>
        </p:style>
        <p:txBody>
          <a:bodyPr lIns="0" rIns="0" tIns="0" bIns="0" anchor="t">
            <a:spAutoFit/>
          </a:bodyPr>
          <a:p>
            <a:pPr algn="ctr" defTabSz="914400">
              <a:lnSpc>
                <a:spcPts val="3560"/>
              </a:lnSpc>
            </a:pPr>
            <a:r>
              <a:rPr b="1" lang="en-US" sz="2550" strike="noStrike" u="none">
                <a:solidFill>
                  <a:srgbClr val="ffffff"/>
                </a:solidFill>
                <a:effectLst/>
                <a:uFillTx/>
                <a:latin typeface="DM Sans Bold"/>
                <a:ea typeface="DM Sans Bold"/>
              </a:rPr>
              <a:t>2</a:t>
            </a:r>
            <a:endParaRPr b="0" lang="en-US" sz="2550" strike="noStrike" u="none">
              <a:solidFill>
                <a:srgbClr val="000000"/>
              </a:solidFill>
              <a:effectLst/>
              <a:uFillTx/>
              <a:latin typeface="Arial"/>
            </a:endParaRPr>
          </a:p>
        </p:txBody>
      </p:sp>
      <p:sp>
        <p:nvSpPr>
          <p:cNvPr id="240" name="TextBox 16"/>
          <p:cNvSpPr/>
          <p:nvPr/>
        </p:nvSpPr>
        <p:spPr>
          <a:xfrm>
            <a:off x="6007320" y="3588480"/>
            <a:ext cx="5857200" cy="3758040"/>
          </a:xfrm>
          <a:prstGeom prst="rect">
            <a:avLst/>
          </a:prstGeom>
          <a:noFill/>
          <a:ln w="0">
            <a:noFill/>
          </a:ln>
        </p:spPr>
        <p:style>
          <a:lnRef idx="0"/>
          <a:fillRef idx="0"/>
          <a:effectRef idx="0"/>
          <a:fontRef idx="minor"/>
        </p:style>
        <p:txBody>
          <a:bodyPr lIns="0" rIns="0" tIns="0" bIns="0" anchor="t">
            <a:spAutoFit/>
          </a:bodyPr>
          <a:p>
            <a:pPr defTabSz="914400">
              <a:lnSpc>
                <a:spcPts val="3373"/>
              </a:lnSpc>
              <a:tabLst>
                <a:tab algn="l" pos="0"/>
              </a:tabLst>
            </a:pPr>
            <a:r>
              <a:rPr b="0" lang="en-US" sz="2410" strike="noStrike" u="none">
                <a:solidFill>
                  <a:srgbClr val="2f1800"/>
                </a:solidFill>
                <a:effectLst/>
                <a:uFillTx/>
                <a:latin typeface="DM Sans"/>
                <a:ea typeface="DM Sans"/>
              </a:rPr>
              <a:t>Բաժանվում են խմբերի, յուրաքանչյուր խումբ ընտրում է մեկ ոլորտ և նկարագրում,թե ինչպիսին այն կարող է լինել ապագայում և ինչ դեր կարող է ունենալ մեր երկիրն այդ ոլորտում։</a:t>
            </a:r>
            <a:endParaRPr b="0" lang="en-US" sz="2410" strike="noStrike" u="none">
              <a:solidFill>
                <a:srgbClr val="000000"/>
              </a:solidFill>
              <a:effectLst/>
              <a:uFillTx/>
              <a:latin typeface="Arial"/>
            </a:endParaRPr>
          </a:p>
          <a:p>
            <a:pPr defTabSz="914400">
              <a:lnSpc>
                <a:spcPts val="3373"/>
              </a:lnSpc>
              <a:tabLst>
                <a:tab algn="l" pos="0"/>
              </a:tabLst>
            </a:pPr>
            <a:r>
              <a:rPr b="0" lang="en-US" sz="2410" strike="noStrike" u="none">
                <a:solidFill>
                  <a:srgbClr val="2f1800"/>
                </a:solidFill>
                <a:effectLst/>
                <a:uFillTx/>
                <a:latin typeface="DM Sans"/>
                <a:ea typeface="DM Sans"/>
              </a:rPr>
              <a:t>/Կարող եք աշակերտներին տրամադրել պաստառներ ,մարկերներ,կպչուն թղթեր/։</a:t>
            </a:r>
            <a:endParaRPr b="0" lang="en-US" sz="2410" strike="noStrike" u="none">
              <a:solidFill>
                <a:srgbClr val="000000"/>
              </a:solidFill>
              <a:effectLst/>
              <a:uFillTx/>
              <a:latin typeface="Arial"/>
            </a:endParaRPr>
          </a:p>
          <a:p>
            <a:pPr defTabSz="914400">
              <a:lnSpc>
                <a:spcPts val="3373"/>
              </a:lnSpc>
              <a:tabLst>
                <a:tab algn="l" pos="0"/>
              </a:tabLst>
            </a:pPr>
            <a:endParaRPr b="0" lang="en-US" sz="1800" strike="noStrike" u="none">
              <a:solidFill>
                <a:srgbClr val="000000"/>
              </a:solidFill>
              <a:effectLst/>
              <a:uFillTx/>
              <a:latin typeface="Arial"/>
            </a:endParaRPr>
          </a:p>
        </p:txBody>
      </p:sp>
      <p:sp>
        <p:nvSpPr>
          <p:cNvPr id="241" name="TextBox 17"/>
          <p:cNvSpPr/>
          <p:nvPr/>
        </p:nvSpPr>
        <p:spPr>
          <a:xfrm>
            <a:off x="13210200" y="2912400"/>
            <a:ext cx="2233440" cy="430200"/>
          </a:xfrm>
          <a:prstGeom prst="rect">
            <a:avLst/>
          </a:prstGeom>
          <a:noFill/>
          <a:ln w="0">
            <a:noFill/>
          </a:ln>
        </p:spPr>
        <p:style>
          <a:lnRef idx="0"/>
          <a:fillRef idx="0"/>
          <a:effectRef idx="0"/>
          <a:fontRef idx="minor"/>
        </p:style>
        <p:txBody>
          <a:bodyPr lIns="0" rIns="0" tIns="0" bIns="0" anchor="t">
            <a:spAutoFit/>
          </a:bodyPr>
          <a:p>
            <a:pPr algn="ctr" defTabSz="914400">
              <a:lnSpc>
                <a:spcPts val="3560"/>
              </a:lnSpc>
            </a:pPr>
            <a:r>
              <a:rPr b="1" lang="en-US" sz="2550" strike="noStrike" u="none">
                <a:solidFill>
                  <a:srgbClr val="ffffff"/>
                </a:solidFill>
                <a:effectLst/>
                <a:uFillTx/>
                <a:latin typeface="DM Sans Bold"/>
                <a:ea typeface="DM Sans Bold"/>
              </a:rPr>
              <a:t>3</a:t>
            </a:r>
            <a:endParaRPr b="0" lang="en-US" sz="2550" strike="noStrike" u="none">
              <a:solidFill>
                <a:srgbClr val="000000"/>
              </a:solidFill>
              <a:effectLst/>
              <a:uFillTx/>
              <a:latin typeface="Arial"/>
            </a:endParaRPr>
          </a:p>
        </p:txBody>
      </p:sp>
      <p:sp>
        <p:nvSpPr>
          <p:cNvPr id="242" name="TextBox 18"/>
          <p:cNvSpPr/>
          <p:nvPr/>
        </p:nvSpPr>
        <p:spPr>
          <a:xfrm>
            <a:off x="12855240" y="3492720"/>
            <a:ext cx="4881600" cy="2791800"/>
          </a:xfrm>
          <a:prstGeom prst="rect">
            <a:avLst/>
          </a:prstGeom>
          <a:noFill/>
          <a:ln w="0">
            <a:noFill/>
          </a:ln>
        </p:spPr>
        <p:style>
          <a:lnRef idx="0"/>
          <a:fillRef idx="0"/>
          <a:effectRef idx="0"/>
          <a:fontRef idx="minor"/>
        </p:style>
        <p:txBody>
          <a:bodyPr lIns="0" rIns="0" tIns="0" bIns="0" anchor="t">
            <a:spAutoFit/>
          </a:bodyPr>
          <a:p>
            <a:pPr defTabSz="914400">
              <a:lnSpc>
                <a:spcPts val="3773"/>
              </a:lnSpc>
              <a:tabLst>
                <a:tab algn="l" pos="0"/>
              </a:tabLst>
            </a:pPr>
            <a:r>
              <a:rPr b="0" lang="en-US" sz="2700" strike="noStrike" u="none">
                <a:solidFill>
                  <a:srgbClr val="2f1800"/>
                </a:solidFill>
                <a:effectLst/>
                <a:uFillTx/>
                <a:latin typeface="DM Sans"/>
                <a:ea typeface="DM Sans"/>
              </a:rPr>
              <a:t>Աշակերտների ներկայացնելուց հետո կարող եք ցուցադրել,թե ինչպիսի տարբերակ է առաջարկել ԱԲ-ը։</a:t>
            </a:r>
            <a:endParaRPr b="0" lang="en-US" sz="2700" strike="noStrike" u="none">
              <a:solidFill>
                <a:srgbClr val="000000"/>
              </a:solidFill>
              <a:effectLst/>
              <a:uFillTx/>
              <a:latin typeface="Arial"/>
            </a:endParaRPr>
          </a:p>
          <a:p>
            <a:pPr defTabSz="914400">
              <a:lnSpc>
                <a:spcPts val="3773"/>
              </a:lnSpc>
              <a:tabLst>
                <a:tab algn="l" pos="0"/>
              </a:tabLst>
            </a:pPr>
            <a:endParaRPr b="0" lang="en-US" sz="1800" strike="noStrike" u="none">
              <a:solidFill>
                <a:srgbClr val="000000"/>
              </a:solidFill>
              <a:effectLst/>
              <a:uFillTx/>
              <a:latin typeface="Arial"/>
            </a:endParaRPr>
          </a:p>
        </p:txBody>
      </p:sp>
      <p:sp>
        <p:nvSpPr>
          <p:cNvPr id="243" name="Freeform 19"/>
          <p:cNvSpPr/>
          <p:nvPr/>
        </p:nvSpPr>
        <p:spPr>
          <a:xfrm>
            <a:off x="17499600" y="95000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44" name="TextBox 20"/>
          <p:cNvSpPr/>
          <p:nvPr/>
        </p:nvSpPr>
        <p:spPr>
          <a:xfrm>
            <a:off x="2428200" y="1858320"/>
            <a:ext cx="13015800" cy="699480"/>
          </a:xfrm>
          <a:prstGeom prst="rect">
            <a:avLst/>
          </a:prstGeom>
          <a:noFill/>
          <a:ln w="0">
            <a:noFill/>
          </a:ln>
        </p:spPr>
        <p:style>
          <a:lnRef idx="0"/>
          <a:fillRef idx="0"/>
          <a:effectRef idx="0"/>
          <a:fontRef idx="minor"/>
        </p:style>
        <p:txBody>
          <a:bodyPr lIns="0" rIns="0" tIns="0" bIns="0" anchor="t">
            <a:spAutoFit/>
          </a:bodyPr>
          <a:p>
            <a:pPr algn="ctr" defTabSz="914400">
              <a:lnSpc>
                <a:spcPts val="5754"/>
              </a:lnSpc>
            </a:pPr>
            <a:r>
              <a:rPr b="1" lang="en-US" sz="4200" strike="noStrike" u="none">
                <a:solidFill>
                  <a:srgbClr val="000000"/>
                </a:solidFill>
                <a:effectLst/>
                <a:uFillTx/>
                <a:latin typeface="Saira Bold"/>
                <a:ea typeface="Saira Bold"/>
              </a:rPr>
              <a:t> ԽԱՂ «ԿԵՐՏԻՐ ԱՊԱԳԱՅԻ ՊԱՏԿԵՐԸ» (10 ՐՈՊԵ)</a:t>
            </a:r>
            <a:endParaRPr b="0" lang="en-US" sz="4200" strike="noStrike" u="none">
              <a:solidFill>
                <a:srgbClr val="000000"/>
              </a:solidFill>
              <a:effectLst/>
              <a:uFillTx/>
              <a:latin typeface="Arial"/>
            </a:endParaRPr>
          </a:p>
        </p:txBody>
      </p:sp>
      <p:sp>
        <p:nvSpPr>
          <p:cNvPr id="245" name="Freeform 21"/>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46"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47"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48" name="Freeform 4"/>
          <p:cNvSpPr/>
          <p:nvPr/>
        </p:nvSpPr>
        <p:spPr>
          <a:xfrm>
            <a:off x="10582560" y="1638000"/>
            <a:ext cx="5676480" cy="3099600"/>
          </a:xfrm>
          <a:custGeom>
            <a:avLst/>
            <a:gdLst>
              <a:gd name="textAreaLeft" fmla="*/ 0 w 5676480"/>
              <a:gd name="textAreaRight" fmla="*/ 5676840 w 5676480"/>
              <a:gd name="textAreaTop" fmla="*/ 0 h 3099600"/>
              <a:gd name="textAreaBottom" fmla="*/ 3099960 h 3099600"/>
            </a:gdLst>
            <a:ahLst/>
            <a:cxnLst/>
            <a:rect l="textAreaLeft" t="textAreaTop" r="textAreaRight" b="textAreaBottom"/>
            <a:pathLst>
              <a:path w="5676714" h="3099784">
                <a:moveTo>
                  <a:pt x="0" y="0"/>
                </a:moveTo>
                <a:lnTo>
                  <a:pt x="5676714" y="0"/>
                </a:lnTo>
                <a:lnTo>
                  <a:pt x="5676714" y="3099785"/>
                </a:lnTo>
                <a:lnTo>
                  <a:pt x="0" y="3099785"/>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49" name="Freeform 5"/>
          <p:cNvSpPr/>
          <p:nvPr/>
        </p:nvSpPr>
        <p:spPr>
          <a:xfrm>
            <a:off x="10582560" y="5892120"/>
            <a:ext cx="5848200" cy="3094920"/>
          </a:xfrm>
          <a:custGeom>
            <a:avLst/>
            <a:gdLst>
              <a:gd name="textAreaLeft" fmla="*/ 0 w 5848200"/>
              <a:gd name="textAreaRight" fmla="*/ 5848560 w 5848200"/>
              <a:gd name="textAreaTop" fmla="*/ 0 h 3094920"/>
              <a:gd name="textAreaBottom" fmla="*/ 3095280 h 3094920"/>
            </a:gdLst>
            <a:ahLst/>
            <a:cxnLst/>
            <a:rect l="textAreaLeft" t="textAreaTop" r="textAreaRight" b="textAreaBottom"/>
            <a:pathLst>
              <a:path w="5848724" h="3095266">
                <a:moveTo>
                  <a:pt x="0" y="0"/>
                </a:moveTo>
                <a:lnTo>
                  <a:pt x="5848724" y="0"/>
                </a:lnTo>
                <a:lnTo>
                  <a:pt x="5848724" y="3095266"/>
                </a:lnTo>
                <a:lnTo>
                  <a:pt x="0" y="3095266"/>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0" name="Freeform 6"/>
          <p:cNvSpPr/>
          <p:nvPr/>
        </p:nvSpPr>
        <p:spPr>
          <a:xfrm>
            <a:off x="1304280" y="5892120"/>
            <a:ext cx="5213520" cy="2966400"/>
          </a:xfrm>
          <a:custGeom>
            <a:avLst/>
            <a:gdLst>
              <a:gd name="textAreaLeft" fmla="*/ 0 w 5213520"/>
              <a:gd name="textAreaRight" fmla="*/ 5213880 w 5213520"/>
              <a:gd name="textAreaTop" fmla="*/ 0 h 2966400"/>
              <a:gd name="textAreaBottom" fmla="*/ 2966760 h 2966400"/>
            </a:gdLst>
            <a:ahLst/>
            <a:cxnLst/>
            <a:rect l="textAreaLeft" t="textAreaTop" r="textAreaRight" b="textAreaBottom"/>
            <a:pathLst>
              <a:path w="5213819" h="2966786">
                <a:moveTo>
                  <a:pt x="0" y="0"/>
                </a:moveTo>
                <a:lnTo>
                  <a:pt x="5213819" y="0"/>
                </a:lnTo>
                <a:lnTo>
                  <a:pt x="5213819" y="2966785"/>
                </a:lnTo>
                <a:lnTo>
                  <a:pt x="0" y="2966785"/>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1" name="Freeform 7"/>
          <p:cNvSpPr/>
          <p:nvPr/>
        </p:nvSpPr>
        <p:spPr>
          <a:xfrm>
            <a:off x="1359000" y="1522800"/>
            <a:ext cx="5158440" cy="3214800"/>
          </a:xfrm>
          <a:custGeom>
            <a:avLst/>
            <a:gdLst>
              <a:gd name="textAreaLeft" fmla="*/ 0 w 5158440"/>
              <a:gd name="textAreaRight" fmla="*/ 5158800 w 5158440"/>
              <a:gd name="textAreaTop" fmla="*/ 0 h 3214800"/>
              <a:gd name="textAreaBottom" fmla="*/ 3215160 h 3214800"/>
            </a:gdLst>
            <a:ahLst/>
            <a:cxnLst/>
            <a:rect l="textAreaLeft" t="textAreaTop" r="textAreaRight" b="textAreaBottom"/>
            <a:pathLst>
              <a:path w="5158977" h="3215278">
                <a:moveTo>
                  <a:pt x="0" y="0"/>
                </a:moveTo>
                <a:lnTo>
                  <a:pt x="5158977" y="0"/>
                </a:lnTo>
                <a:lnTo>
                  <a:pt x="5158977" y="3215278"/>
                </a:lnTo>
                <a:lnTo>
                  <a:pt x="0" y="3215278"/>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2"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53" name="TextBox 9"/>
          <p:cNvSpPr/>
          <p:nvPr/>
        </p:nvSpPr>
        <p:spPr>
          <a:xfrm>
            <a:off x="4258440" y="465228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քաղաքաշինություն</a:t>
            </a:r>
            <a:endParaRPr b="0" lang="en-US" sz="5200" strike="noStrike" u="none">
              <a:solidFill>
                <a:srgbClr val="000000"/>
              </a:solidFill>
              <a:effectLst/>
              <a:uFillTx/>
              <a:latin typeface="Arial"/>
            </a:endParaRPr>
          </a:p>
        </p:txBody>
      </p:sp>
    </p:spTree>
  </p:cSld>
  <p:transition>
    <p:fad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54"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5"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6" name="Freeform 4"/>
          <p:cNvSpPr/>
          <p:nvPr/>
        </p:nvSpPr>
        <p:spPr>
          <a:xfrm>
            <a:off x="837000" y="1306440"/>
            <a:ext cx="5950800" cy="3711960"/>
          </a:xfrm>
          <a:custGeom>
            <a:avLst/>
            <a:gdLst>
              <a:gd name="textAreaLeft" fmla="*/ 0 w 5950800"/>
              <a:gd name="textAreaRight" fmla="*/ 5951160 w 5950800"/>
              <a:gd name="textAreaTop" fmla="*/ 0 h 3711960"/>
              <a:gd name="textAreaBottom" fmla="*/ 3712320 h 3711960"/>
            </a:gdLst>
            <a:ahLst/>
            <a:cxnLst/>
            <a:rect l="textAreaLeft" t="textAreaTop" r="textAreaRight" b="textAreaBottom"/>
            <a:pathLst>
              <a:path w="5951096" h="3712142">
                <a:moveTo>
                  <a:pt x="0" y="0"/>
                </a:moveTo>
                <a:lnTo>
                  <a:pt x="5951096" y="0"/>
                </a:lnTo>
                <a:lnTo>
                  <a:pt x="5951096" y="3712142"/>
                </a:lnTo>
                <a:lnTo>
                  <a:pt x="0" y="371214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7" name="Freeform 5"/>
          <p:cNvSpPr/>
          <p:nvPr/>
        </p:nvSpPr>
        <p:spPr>
          <a:xfrm>
            <a:off x="9978480" y="1306440"/>
            <a:ext cx="7391160" cy="3836520"/>
          </a:xfrm>
          <a:custGeom>
            <a:avLst/>
            <a:gdLst>
              <a:gd name="textAreaLeft" fmla="*/ 0 w 7391160"/>
              <a:gd name="textAreaRight" fmla="*/ 7391520 w 7391160"/>
              <a:gd name="textAreaTop" fmla="*/ 0 h 3836520"/>
              <a:gd name="textAreaBottom" fmla="*/ 3836880 h 3836520"/>
            </a:gdLst>
            <a:ahLst/>
            <a:cxnLst/>
            <a:rect l="textAreaLeft" t="textAreaTop" r="textAreaRight" b="textAreaBottom"/>
            <a:pathLst>
              <a:path w="7391615" h="3837013">
                <a:moveTo>
                  <a:pt x="0" y="0"/>
                </a:moveTo>
                <a:lnTo>
                  <a:pt x="7391615" y="0"/>
                </a:lnTo>
                <a:lnTo>
                  <a:pt x="7391615" y="3837013"/>
                </a:lnTo>
                <a:lnTo>
                  <a:pt x="0" y="3837013"/>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8" name="Freeform 6"/>
          <p:cNvSpPr/>
          <p:nvPr/>
        </p:nvSpPr>
        <p:spPr>
          <a:xfrm>
            <a:off x="837000" y="6402600"/>
            <a:ext cx="6333480" cy="3372120"/>
          </a:xfrm>
          <a:custGeom>
            <a:avLst/>
            <a:gdLst>
              <a:gd name="textAreaLeft" fmla="*/ 0 w 6333480"/>
              <a:gd name="textAreaRight" fmla="*/ 6333840 w 6333480"/>
              <a:gd name="textAreaTop" fmla="*/ 0 h 3372120"/>
              <a:gd name="textAreaBottom" fmla="*/ 3372480 h 3372120"/>
            </a:gdLst>
            <a:ahLst/>
            <a:cxnLst/>
            <a:rect l="textAreaLeft" t="textAreaTop" r="textAreaRight" b="textAreaBottom"/>
            <a:pathLst>
              <a:path w="6333955" h="3372625">
                <a:moveTo>
                  <a:pt x="0" y="0"/>
                </a:moveTo>
                <a:lnTo>
                  <a:pt x="6333955" y="0"/>
                </a:lnTo>
                <a:lnTo>
                  <a:pt x="6333955" y="3372625"/>
                </a:lnTo>
                <a:lnTo>
                  <a:pt x="0" y="3372625"/>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59" name="Freeform 7"/>
          <p:cNvSpPr/>
          <p:nvPr/>
        </p:nvSpPr>
        <p:spPr>
          <a:xfrm>
            <a:off x="9808560" y="6402600"/>
            <a:ext cx="7561080" cy="3199680"/>
          </a:xfrm>
          <a:custGeom>
            <a:avLst/>
            <a:gdLst>
              <a:gd name="textAreaLeft" fmla="*/ 0 w 7561080"/>
              <a:gd name="textAreaRight" fmla="*/ 7561440 w 7561080"/>
              <a:gd name="textAreaTop" fmla="*/ 0 h 3199680"/>
              <a:gd name="textAreaBottom" fmla="*/ 3200040 h 3199680"/>
            </a:gdLst>
            <a:ahLst/>
            <a:cxnLst/>
            <a:rect l="textAreaLeft" t="textAreaTop" r="textAreaRight" b="textAreaBottom"/>
            <a:pathLst>
              <a:path w="7561414" h="3199944">
                <a:moveTo>
                  <a:pt x="0" y="0"/>
                </a:moveTo>
                <a:lnTo>
                  <a:pt x="7561413" y="0"/>
                </a:lnTo>
                <a:lnTo>
                  <a:pt x="7561413" y="3199944"/>
                </a:lnTo>
                <a:lnTo>
                  <a:pt x="0" y="3199944"/>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0"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61" name="TextBox 9"/>
          <p:cNvSpPr/>
          <p:nvPr/>
        </p:nvSpPr>
        <p:spPr>
          <a:xfrm>
            <a:off x="3812760" y="521064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տրանսպորտ</a:t>
            </a:r>
            <a:endParaRPr b="0" lang="en-US" sz="5200" strike="noStrike" u="none">
              <a:solidFill>
                <a:srgbClr val="000000"/>
              </a:solidFill>
              <a:effectLst/>
              <a:uFillTx/>
              <a:latin typeface="Arial"/>
            </a:endParaRPr>
          </a:p>
        </p:txBody>
      </p:sp>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72" name="Group 2"/>
          <p:cNvGrpSpPr/>
          <p:nvPr/>
        </p:nvGrpSpPr>
        <p:grpSpPr>
          <a:xfrm>
            <a:off x="6193080" y="2103480"/>
            <a:ext cx="6757200" cy="3680640"/>
            <a:chOff x="6193080" y="2103480"/>
            <a:chExt cx="6757200" cy="3680640"/>
          </a:xfrm>
        </p:grpSpPr>
        <p:sp>
          <p:nvSpPr>
            <p:cNvPr id="73" name="Freeform 3"/>
            <p:cNvSpPr/>
            <p:nvPr/>
          </p:nvSpPr>
          <p:spPr>
            <a:xfrm>
              <a:off x="6193080" y="2103480"/>
              <a:ext cx="6757200" cy="3680640"/>
            </a:xfrm>
            <a:custGeom>
              <a:avLst/>
              <a:gdLst>
                <a:gd name="textAreaLeft" fmla="*/ 0 w 6757200"/>
                <a:gd name="textAreaRight" fmla="*/ 6757560 w 6757200"/>
                <a:gd name="textAreaTop" fmla="*/ 0 h 3680640"/>
                <a:gd name="textAreaBottom" fmla="*/ 3681000 h 3680640"/>
              </a:gdLst>
              <a:ahLst/>
              <a:cxnLst/>
              <a:rect l="textAreaLeft" t="textAreaTop" r="textAreaRight" b="textAreaBottom"/>
              <a:pathLst>
                <a:path w="1779726" h="969480">
                  <a:moveTo>
                    <a:pt x="28642" y="0"/>
                  </a:moveTo>
                  <a:lnTo>
                    <a:pt x="1751084" y="0"/>
                  </a:lnTo>
                  <a:cubicBezTo>
                    <a:pt x="1766902" y="0"/>
                    <a:pt x="1779726" y="12824"/>
                    <a:pt x="1779726" y="28642"/>
                  </a:cubicBezTo>
                  <a:lnTo>
                    <a:pt x="1779726" y="940838"/>
                  </a:lnTo>
                  <a:cubicBezTo>
                    <a:pt x="1779726" y="948434"/>
                    <a:pt x="1776708" y="955719"/>
                    <a:pt x="1771337" y="961091"/>
                  </a:cubicBezTo>
                  <a:cubicBezTo>
                    <a:pt x="1765965" y="966462"/>
                    <a:pt x="1758680" y="969480"/>
                    <a:pt x="1751084" y="969480"/>
                  </a:cubicBezTo>
                  <a:lnTo>
                    <a:pt x="28642" y="969480"/>
                  </a:lnTo>
                  <a:cubicBezTo>
                    <a:pt x="21046" y="969480"/>
                    <a:pt x="13761" y="966462"/>
                    <a:pt x="8389" y="961091"/>
                  </a:cubicBezTo>
                  <a:cubicBezTo>
                    <a:pt x="3018" y="955719"/>
                    <a:pt x="0" y="948434"/>
                    <a:pt x="0" y="940838"/>
                  </a:cubicBezTo>
                  <a:lnTo>
                    <a:pt x="0" y="28642"/>
                  </a:lnTo>
                  <a:cubicBezTo>
                    <a:pt x="0" y="21046"/>
                    <a:pt x="3018" y="13761"/>
                    <a:pt x="8389" y="8389"/>
                  </a:cubicBezTo>
                  <a:cubicBezTo>
                    <a:pt x="13761" y="3018"/>
                    <a:pt x="21046" y="0"/>
                    <a:pt x="28642"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74" name="TextBox 4"/>
            <p:cNvSpPr/>
            <p:nvPr/>
          </p:nvSpPr>
          <p:spPr>
            <a:xfrm>
              <a:off x="6193080" y="2392920"/>
              <a:ext cx="6757200" cy="339120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grpSp>
        <p:nvGrpSpPr>
          <p:cNvPr id="75" name="Group 5"/>
          <p:cNvGrpSpPr/>
          <p:nvPr/>
        </p:nvGrpSpPr>
        <p:grpSpPr>
          <a:xfrm>
            <a:off x="7638120" y="1578960"/>
            <a:ext cx="3707640" cy="1048320"/>
            <a:chOff x="7638120" y="1578960"/>
            <a:chExt cx="3707640" cy="1048320"/>
          </a:xfrm>
        </p:grpSpPr>
        <p:sp>
          <p:nvSpPr>
            <p:cNvPr id="76" name="Freeform 6"/>
            <p:cNvSpPr/>
            <p:nvPr/>
          </p:nvSpPr>
          <p:spPr>
            <a:xfrm>
              <a:off x="7638120" y="1578960"/>
              <a:ext cx="3707640" cy="1048320"/>
            </a:xfrm>
            <a:custGeom>
              <a:avLst/>
              <a:gdLst>
                <a:gd name="textAreaLeft" fmla="*/ 0 w 3707640"/>
                <a:gd name="textAreaRight" fmla="*/ 3708000 w 3707640"/>
                <a:gd name="textAreaTop" fmla="*/ 0 h 1048320"/>
                <a:gd name="textAreaBottom" fmla="*/ 1048680 h 1048320"/>
              </a:gdLst>
              <a:ahLst/>
              <a:cxnLst/>
              <a:rect l="textAreaLeft" t="textAreaTop" r="textAreaRight" b="textAreaBottom"/>
              <a:pathLst>
                <a:path w="2515016" h="711354">
                  <a:moveTo>
                    <a:pt x="2311816" y="0"/>
                  </a:moveTo>
                  <a:cubicBezTo>
                    <a:pt x="2424041" y="0"/>
                    <a:pt x="2515016" y="159242"/>
                    <a:pt x="2515016" y="355677"/>
                  </a:cubicBezTo>
                  <a:cubicBezTo>
                    <a:pt x="2515016" y="552112"/>
                    <a:pt x="2424041" y="711354"/>
                    <a:pt x="2311816" y="711354"/>
                  </a:cubicBezTo>
                  <a:lnTo>
                    <a:pt x="203200" y="711354"/>
                  </a:lnTo>
                  <a:cubicBezTo>
                    <a:pt x="90976" y="711354"/>
                    <a:pt x="0" y="552112"/>
                    <a:pt x="0" y="355677"/>
                  </a:cubicBezTo>
                  <a:cubicBezTo>
                    <a:pt x="0" y="159242"/>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77" name="TextBox 7"/>
            <p:cNvSpPr/>
            <p:nvPr/>
          </p:nvSpPr>
          <p:spPr>
            <a:xfrm>
              <a:off x="7638120" y="1691280"/>
              <a:ext cx="3707640" cy="93600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grpSp>
        <p:nvGrpSpPr>
          <p:cNvPr id="78" name="Group 8"/>
          <p:cNvGrpSpPr/>
          <p:nvPr/>
        </p:nvGrpSpPr>
        <p:grpSpPr>
          <a:xfrm>
            <a:off x="6584760" y="7214400"/>
            <a:ext cx="6844680" cy="2779200"/>
            <a:chOff x="6584760" y="7214400"/>
            <a:chExt cx="6844680" cy="2779200"/>
          </a:xfrm>
        </p:grpSpPr>
        <p:sp>
          <p:nvSpPr>
            <p:cNvPr id="79" name="Freeform 9"/>
            <p:cNvSpPr/>
            <p:nvPr/>
          </p:nvSpPr>
          <p:spPr>
            <a:xfrm>
              <a:off x="6584760" y="7214400"/>
              <a:ext cx="6844680" cy="2779200"/>
            </a:xfrm>
            <a:custGeom>
              <a:avLst/>
              <a:gdLst>
                <a:gd name="textAreaLeft" fmla="*/ 0 w 6844680"/>
                <a:gd name="textAreaRight" fmla="*/ 6845040 w 6844680"/>
                <a:gd name="textAreaTop" fmla="*/ 0 h 2779200"/>
                <a:gd name="textAreaBottom" fmla="*/ 2779560 h 2779200"/>
              </a:gdLst>
              <a:ahLst/>
              <a:cxnLst/>
              <a:rect l="textAreaLeft" t="textAreaTop" r="textAreaRight" b="textAreaBottom"/>
              <a:pathLst>
                <a:path w="1802848" h="732078">
                  <a:moveTo>
                    <a:pt x="28275" y="0"/>
                  </a:moveTo>
                  <a:lnTo>
                    <a:pt x="1774572" y="0"/>
                  </a:lnTo>
                  <a:cubicBezTo>
                    <a:pt x="1790188" y="0"/>
                    <a:pt x="1802848" y="12659"/>
                    <a:pt x="1802848" y="28275"/>
                  </a:cubicBezTo>
                  <a:lnTo>
                    <a:pt x="1802848" y="703803"/>
                  </a:lnTo>
                  <a:cubicBezTo>
                    <a:pt x="1802848" y="719419"/>
                    <a:pt x="1790188" y="732078"/>
                    <a:pt x="1774572" y="732078"/>
                  </a:cubicBezTo>
                  <a:lnTo>
                    <a:pt x="28275" y="732078"/>
                  </a:lnTo>
                  <a:cubicBezTo>
                    <a:pt x="12659" y="732078"/>
                    <a:pt x="0" y="719419"/>
                    <a:pt x="0" y="703803"/>
                  </a:cubicBezTo>
                  <a:lnTo>
                    <a:pt x="0" y="28275"/>
                  </a:lnTo>
                  <a:cubicBezTo>
                    <a:pt x="0" y="12659"/>
                    <a:pt x="12659" y="0"/>
                    <a:pt x="28275"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80" name="TextBox 10"/>
            <p:cNvSpPr/>
            <p:nvPr/>
          </p:nvSpPr>
          <p:spPr>
            <a:xfrm>
              <a:off x="6584760" y="7503840"/>
              <a:ext cx="6844680" cy="24897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grpSp>
        <p:nvGrpSpPr>
          <p:cNvPr id="81" name="Group 11"/>
          <p:cNvGrpSpPr/>
          <p:nvPr/>
        </p:nvGrpSpPr>
        <p:grpSpPr>
          <a:xfrm>
            <a:off x="7994880" y="6715080"/>
            <a:ext cx="4024080" cy="990360"/>
            <a:chOff x="7994880" y="6715080"/>
            <a:chExt cx="4024080" cy="990360"/>
          </a:xfrm>
        </p:grpSpPr>
        <p:sp>
          <p:nvSpPr>
            <p:cNvPr id="82" name="Freeform 12"/>
            <p:cNvSpPr/>
            <p:nvPr/>
          </p:nvSpPr>
          <p:spPr>
            <a:xfrm>
              <a:off x="7994880" y="6715080"/>
              <a:ext cx="4024080" cy="990360"/>
            </a:xfrm>
            <a:custGeom>
              <a:avLst/>
              <a:gdLst>
                <a:gd name="textAreaLeft" fmla="*/ 0 w 4024080"/>
                <a:gd name="textAreaRight" fmla="*/ 4024440 w 4024080"/>
                <a:gd name="textAreaTop" fmla="*/ 0 h 990360"/>
                <a:gd name="textAreaBottom" fmla="*/ 990720 h 990360"/>
              </a:gdLst>
              <a:ahLst/>
              <a:cxnLst/>
              <a:rect l="textAreaLeft" t="textAreaTop" r="textAreaRight" b="textAreaBottom"/>
              <a:pathLst>
                <a:path w="2130074" h="524402">
                  <a:moveTo>
                    <a:pt x="1926874" y="0"/>
                  </a:moveTo>
                  <a:cubicBezTo>
                    <a:pt x="2039098" y="0"/>
                    <a:pt x="2130074" y="117391"/>
                    <a:pt x="2130074" y="262201"/>
                  </a:cubicBezTo>
                  <a:cubicBezTo>
                    <a:pt x="2130074" y="407010"/>
                    <a:pt x="2039098" y="524402"/>
                    <a:pt x="1926874" y="524402"/>
                  </a:cubicBezTo>
                  <a:lnTo>
                    <a:pt x="203200" y="524402"/>
                  </a:lnTo>
                  <a:cubicBezTo>
                    <a:pt x="90976" y="524402"/>
                    <a:pt x="0" y="407010"/>
                    <a:pt x="0" y="262201"/>
                  </a:cubicBezTo>
                  <a:cubicBezTo>
                    <a:pt x="0" y="117391"/>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83" name="TextBox 13"/>
            <p:cNvSpPr/>
            <p:nvPr/>
          </p:nvSpPr>
          <p:spPr>
            <a:xfrm>
              <a:off x="7994880" y="6859080"/>
              <a:ext cx="4024080" cy="8463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tabLst>
                  <a:tab algn="l" pos="0"/>
                </a:tabLst>
              </a:pPr>
              <a:endParaRPr b="0" lang="en-US" sz="1800" strike="noStrike" u="none">
                <a:solidFill>
                  <a:schemeClr val="dk1"/>
                </a:solidFill>
                <a:effectLst/>
                <a:uFillTx/>
                <a:latin typeface="Calibri"/>
              </a:endParaRPr>
            </a:p>
          </p:txBody>
        </p:sp>
      </p:grpSp>
      <p:sp>
        <p:nvSpPr>
          <p:cNvPr id="84" name="Freeform 14"/>
          <p:cNvSpPr/>
          <p:nvPr/>
        </p:nvSpPr>
        <p:spPr>
          <a:xfrm>
            <a:off x="-2597760" y="2030760"/>
            <a:ext cx="9010800" cy="6225480"/>
          </a:xfrm>
          <a:custGeom>
            <a:avLst/>
            <a:gdLst>
              <a:gd name="textAreaLeft" fmla="*/ 0 w 9010800"/>
              <a:gd name="textAreaRight" fmla="*/ 9011160 w 9010800"/>
              <a:gd name="textAreaTop" fmla="*/ 0 h 6225480"/>
              <a:gd name="textAreaBottom" fmla="*/ 6225840 h 6225480"/>
            </a:gdLst>
            <a:ahLst/>
            <a:cxnLst/>
            <a:rect l="textAreaLeft" t="textAreaTop" r="textAreaRight" b="textAreaBottom"/>
            <a:pathLst>
              <a:path w="9011068" h="6225829">
                <a:moveTo>
                  <a:pt x="0" y="0"/>
                </a:moveTo>
                <a:lnTo>
                  <a:pt x="9011068" y="0"/>
                </a:lnTo>
                <a:lnTo>
                  <a:pt x="9011068" y="6225828"/>
                </a:lnTo>
                <a:lnTo>
                  <a:pt x="0" y="6225828"/>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85" name="TextBox 15"/>
          <p:cNvSpPr/>
          <p:nvPr/>
        </p:nvSpPr>
        <p:spPr>
          <a:xfrm>
            <a:off x="7974720" y="1595520"/>
            <a:ext cx="2977920" cy="1284120"/>
          </a:xfrm>
          <a:prstGeom prst="rect">
            <a:avLst/>
          </a:prstGeom>
          <a:noFill/>
          <a:ln w="0">
            <a:noFill/>
          </a:ln>
        </p:spPr>
        <p:style>
          <a:lnRef idx="0"/>
          <a:fillRef idx="0"/>
          <a:effectRef idx="0"/>
          <a:fontRef idx="minor"/>
        </p:style>
        <p:txBody>
          <a:bodyPr lIns="0" rIns="0" tIns="0" bIns="0" anchor="t">
            <a:spAutoFit/>
          </a:bodyPr>
          <a:p>
            <a:pPr algn="ctr" defTabSz="914400">
              <a:lnSpc>
                <a:spcPts val="3444"/>
              </a:lnSpc>
            </a:pPr>
            <a:r>
              <a:rPr b="1" lang="en-US" sz="2460" strike="noStrike" u="none">
                <a:solidFill>
                  <a:srgbClr val="ffffff"/>
                </a:solidFill>
                <a:effectLst/>
                <a:uFillTx/>
                <a:latin typeface="DM Sans Bold"/>
                <a:ea typeface="DM Sans Bold"/>
              </a:rPr>
              <a:t>1. ՄՈՏԻՎԱՑԻՈՆ ՄԱՍ (10 ՐՈՊԵ)</a:t>
            </a:r>
            <a:endParaRPr b="0" lang="en-US" sz="2460" strike="noStrike" u="none">
              <a:solidFill>
                <a:srgbClr val="000000"/>
              </a:solidFill>
              <a:effectLst/>
              <a:uFillTx/>
              <a:latin typeface="Arial"/>
            </a:endParaRPr>
          </a:p>
          <a:p>
            <a:pPr algn="ctr" defTabSz="914400">
              <a:lnSpc>
                <a:spcPts val="3444"/>
              </a:lnSpc>
            </a:pPr>
            <a:endParaRPr b="0" lang="en-US" sz="1800" strike="noStrike" u="none">
              <a:solidFill>
                <a:srgbClr val="000000"/>
              </a:solidFill>
              <a:effectLst/>
              <a:uFillTx/>
              <a:latin typeface="Arial"/>
            </a:endParaRPr>
          </a:p>
        </p:txBody>
      </p:sp>
      <p:sp>
        <p:nvSpPr>
          <p:cNvPr id="86" name="TextBox 16"/>
          <p:cNvSpPr/>
          <p:nvPr/>
        </p:nvSpPr>
        <p:spPr>
          <a:xfrm>
            <a:off x="6664680" y="2630880"/>
            <a:ext cx="6087960" cy="3407760"/>
          </a:xfrm>
          <a:prstGeom prst="rect">
            <a:avLst/>
          </a:prstGeom>
          <a:noFill/>
          <a:ln w="0">
            <a:noFill/>
          </a:ln>
        </p:spPr>
        <p:style>
          <a:lnRef idx="0"/>
          <a:fillRef idx="0"/>
          <a:effectRef idx="0"/>
          <a:fontRef idx="minor"/>
        </p:style>
        <p:txBody>
          <a:bodyPr lIns="0" rIns="0" tIns="0" bIns="0" anchor="t">
            <a:spAutoFit/>
          </a:bodyPr>
          <a:p>
            <a:pPr lvl="1" marL="419760" indent="-209880" algn="just" defTabSz="914400">
              <a:lnSpc>
                <a:spcPts val="2721"/>
              </a:lnSpc>
              <a:buClr>
                <a:srgbClr val="2f1800"/>
              </a:buClr>
              <a:buFont typeface="Arial"/>
              <a:buChar char="•"/>
            </a:pPr>
            <a:r>
              <a:rPr b="1" lang="en-US" sz="1940" strike="noStrike" u="none">
                <a:solidFill>
                  <a:srgbClr val="2f1800"/>
                </a:solidFill>
                <a:effectLst/>
                <a:uFillTx/>
                <a:latin typeface="DM Sans Bold"/>
                <a:ea typeface="DM Sans Bold"/>
              </a:rPr>
              <a:t>Ողջույն և շնորհավորանքներ  Սեպտեմբերի</a:t>
            </a:r>
            <a:endParaRPr b="0" lang="en-US" sz="1940" strike="noStrike" u="none">
              <a:solidFill>
                <a:srgbClr val="000000"/>
              </a:solidFill>
              <a:effectLst/>
              <a:uFillTx/>
              <a:latin typeface="Arial"/>
            </a:endParaRPr>
          </a:p>
          <a:p>
            <a:pPr algn="just" defTabSz="914400">
              <a:lnSpc>
                <a:spcPts val="2721"/>
              </a:lnSpc>
            </a:pPr>
            <a:r>
              <a:rPr b="1" lang="en-US" sz="1940" strike="noStrike" u="none">
                <a:solidFill>
                  <a:srgbClr val="2f1800"/>
                </a:solidFill>
                <a:effectLst/>
                <a:uFillTx/>
                <a:latin typeface="DM Sans Bold"/>
                <a:ea typeface="DM Sans Bold"/>
              </a:rPr>
              <a:t>1-ի կապակցությամբ </a:t>
            </a:r>
            <a:endParaRPr b="0" lang="en-US" sz="1940" strike="noStrike" u="none">
              <a:solidFill>
                <a:srgbClr val="000000"/>
              </a:solidFill>
              <a:effectLst/>
              <a:uFillTx/>
              <a:latin typeface="Arial"/>
            </a:endParaRPr>
          </a:p>
          <a:p>
            <a:pPr lvl="1" marL="419760" indent="-209880" algn="just" defTabSz="914400">
              <a:lnSpc>
                <a:spcPts val="2721"/>
              </a:lnSpc>
              <a:buClr>
                <a:srgbClr val="2f1800"/>
              </a:buClr>
              <a:buFont typeface="Arial"/>
              <a:buChar char="•"/>
            </a:pPr>
            <a:r>
              <a:rPr b="1" lang="en-US" sz="1940" strike="noStrike" u="none">
                <a:solidFill>
                  <a:srgbClr val="2f1800"/>
                </a:solidFill>
                <a:effectLst/>
                <a:uFillTx/>
                <a:latin typeface="DM Sans Bold"/>
                <a:ea typeface="DM Sans Bold"/>
              </a:rPr>
              <a:t>Զրույց աշակերտների տրամադրության</a:t>
            </a:r>
            <a:endParaRPr b="0" lang="en-US" sz="1940" strike="noStrike" u="none">
              <a:solidFill>
                <a:srgbClr val="000000"/>
              </a:solidFill>
              <a:effectLst/>
              <a:uFillTx/>
              <a:latin typeface="Arial"/>
            </a:endParaRPr>
          </a:p>
          <a:p>
            <a:pPr algn="just" defTabSz="914400">
              <a:lnSpc>
                <a:spcPts val="2721"/>
              </a:lnSpc>
            </a:pPr>
            <a:r>
              <a:rPr b="1" lang="en-US" sz="1940" strike="noStrike" u="none">
                <a:solidFill>
                  <a:srgbClr val="2f1800"/>
                </a:solidFill>
                <a:effectLst/>
                <a:uFillTx/>
                <a:latin typeface="DM Sans Bold"/>
                <a:ea typeface="DM Sans Bold"/>
              </a:rPr>
              <a:t>մասին ։</a:t>
            </a:r>
            <a:endParaRPr b="0" lang="en-US" sz="1940" strike="noStrike" u="none">
              <a:solidFill>
                <a:srgbClr val="000000"/>
              </a:solidFill>
              <a:effectLst/>
              <a:uFillTx/>
              <a:latin typeface="Arial"/>
            </a:endParaRPr>
          </a:p>
          <a:p>
            <a:pPr algn="just" defTabSz="914400">
              <a:lnSpc>
                <a:spcPts val="2721"/>
              </a:lnSpc>
            </a:pPr>
            <a:r>
              <a:rPr b="1" lang="en-US" sz="1940" strike="noStrike" u="none">
                <a:solidFill>
                  <a:srgbClr val="2f1800"/>
                </a:solidFill>
                <a:effectLst/>
                <a:uFillTx/>
                <a:latin typeface="DM Sans Bold"/>
                <a:ea typeface="DM Sans Bold"/>
              </a:rPr>
              <a:t>«Ինչպիսի՞ սպասումներ ունեք այս ուսումնական տարվանից»։</a:t>
            </a:r>
            <a:endParaRPr b="0" lang="en-US" sz="1940" strike="noStrike" u="none">
              <a:solidFill>
                <a:srgbClr val="000000"/>
              </a:solidFill>
              <a:effectLst/>
              <a:uFillTx/>
              <a:latin typeface="Arial"/>
            </a:endParaRPr>
          </a:p>
          <a:p>
            <a:pPr lvl="1" marL="419760" indent="-209880" algn="just" defTabSz="914400">
              <a:lnSpc>
                <a:spcPts val="2721"/>
              </a:lnSpc>
              <a:buClr>
                <a:srgbClr val="2f1800"/>
              </a:buClr>
              <a:buFont typeface="Arial"/>
              <a:buChar char="•"/>
            </a:pPr>
            <a:r>
              <a:rPr b="1" lang="en-US" sz="1940" strike="noStrike" u="none">
                <a:solidFill>
                  <a:srgbClr val="2f1800"/>
                </a:solidFill>
                <a:effectLst/>
                <a:uFillTx/>
                <a:latin typeface="DM Sans Bold"/>
                <a:ea typeface="DM Sans Bold"/>
              </a:rPr>
              <a:t>Վիկտորինա «Գիտելիքի պահոց» (կարճ</a:t>
            </a:r>
            <a:endParaRPr b="0" lang="en-US" sz="1940" strike="noStrike" u="none">
              <a:solidFill>
                <a:srgbClr val="000000"/>
              </a:solidFill>
              <a:effectLst/>
              <a:uFillTx/>
              <a:latin typeface="Arial"/>
            </a:endParaRPr>
          </a:p>
          <a:p>
            <a:pPr algn="just" defTabSz="914400">
              <a:lnSpc>
                <a:spcPts val="2721"/>
              </a:lnSpc>
            </a:pPr>
            <a:r>
              <a:rPr b="1" lang="en-US" sz="1940" strike="noStrike" u="none">
                <a:solidFill>
                  <a:srgbClr val="2f1800"/>
                </a:solidFill>
                <a:effectLst/>
                <a:uFillTx/>
                <a:latin typeface="DM Sans Bold"/>
                <a:ea typeface="DM Sans Bold"/>
              </a:rPr>
              <a:t>հարցեր՝ մեծ հայտնագործությունների մասին)։</a:t>
            </a:r>
            <a:endParaRPr b="0" lang="en-US" sz="1940" strike="noStrike" u="none">
              <a:solidFill>
                <a:srgbClr val="000000"/>
              </a:solidFill>
              <a:effectLst/>
              <a:uFillTx/>
              <a:latin typeface="Arial"/>
            </a:endParaRPr>
          </a:p>
          <a:p>
            <a:pPr algn="ctr" defTabSz="914400">
              <a:lnSpc>
                <a:spcPts val="2721"/>
              </a:lnSpc>
            </a:pPr>
            <a:endParaRPr b="0" lang="en-US" sz="1800" strike="noStrike" u="none">
              <a:solidFill>
                <a:srgbClr val="000000"/>
              </a:solidFill>
              <a:effectLst/>
              <a:uFillTx/>
              <a:latin typeface="Arial"/>
            </a:endParaRPr>
          </a:p>
        </p:txBody>
      </p:sp>
      <p:sp>
        <p:nvSpPr>
          <p:cNvPr id="87" name="TextBox 17"/>
          <p:cNvSpPr/>
          <p:nvPr/>
        </p:nvSpPr>
        <p:spPr>
          <a:xfrm>
            <a:off x="5122440" y="514080"/>
            <a:ext cx="12643560" cy="1594800"/>
          </a:xfrm>
          <a:prstGeom prst="rect">
            <a:avLst/>
          </a:prstGeom>
          <a:noFill/>
          <a:ln w="0">
            <a:noFill/>
          </a:ln>
        </p:spPr>
        <p:style>
          <a:lnRef idx="0"/>
          <a:fillRef idx="0"/>
          <a:effectRef idx="0"/>
          <a:fontRef idx="minor"/>
        </p:style>
        <p:txBody>
          <a:bodyPr lIns="0" rIns="0" tIns="0" bIns="0" anchor="t">
            <a:spAutoFit/>
          </a:bodyPr>
          <a:p>
            <a:pPr defTabSz="914400">
              <a:lnSpc>
                <a:spcPts val="6174"/>
              </a:lnSpc>
            </a:pPr>
            <a:r>
              <a:rPr b="1" lang="en-US" sz="6170" strike="noStrike" u="none">
                <a:solidFill>
                  <a:srgbClr val="2f1800"/>
                </a:solidFill>
                <a:effectLst/>
                <a:uFillTx/>
                <a:latin typeface="Saira Bold"/>
                <a:ea typeface="Saira Bold"/>
              </a:rPr>
              <a:t>ԴԱՍԻ ԿԱՌՈՒՑՎԱԾՔԸ․</a:t>
            </a:r>
            <a:endParaRPr b="0" lang="en-US" sz="6170" strike="noStrike" u="none">
              <a:solidFill>
                <a:srgbClr val="000000"/>
              </a:solidFill>
              <a:effectLst/>
              <a:uFillTx/>
              <a:latin typeface="Arial"/>
            </a:endParaRPr>
          </a:p>
          <a:p>
            <a:pPr defTabSz="914400">
              <a:lnSpc>
                <a:spcPts val="6174"/>
              </a:lnSpc>
            </a:pPr>
            <a:endParaRPr b="0" lang="en-US" sz="1800" strike="noStrike" u="none">
              <a:solidFill>
                <a:srgbClr val="000000"/>
              </a:solidFill>
              <a:effectLst/>
              <a:uFillTx/>
              <a:latin typeface="Arial"/>
            </a:endParaRPr>
          </a:p>
        </p:txBody>
      </p:sp>
      <p:sp>
        <p:nvSpPr>
          <p:cNvPr id="88" name="TextBox 18"/>
          <p:cNvSpPr/>
          <p:nvPr/>
        </p:nvSpPr>
        <p:spPr>
          <a:xfrm>
            <a:off x="8366040" y="6698160"/>
            <a:ext cx="3077640" cy="1325520"/>
          </a:xfrm>
          <a:prstGeom prst="rect">
            <a:avLst/>
          </a:prstGeom>
          <a:noFill/>
          <a:ln w="0">
            <a:noFill/>
          </a:ln>
        </p:spPr>
        <p:style>
          <a:lnRef idx="0"/>
          <a:fillRef idx="0"/>
          <a:effectRef idx="0"/>
          <a:fontRef idx="minor"/>
        </p:style>
        <p:txBody>
          <a:bodyPr lIns="0" rIns="0" tIns="0" bIns="0" anchor="t">
            <a:spAutoFit/>
          </a:bodyPr>
          <a:p>
            <a:pPr algn="ctr" defTabSz="914400">
              <a:lnSpc>
                <a:spcPts val="3560"/>
              </a:lnSpc>
            </a:pPr>
            <a:r>
              <a:rPr b="1" lang="en-US" sz="2550" strike="noStrike" u="none">
                <a:solidFill>
                  <a:srgbClr val="ffffff"/>
                </a:solidFill>
                <a:effectLst/>
                <a:uFillTx/>
                <a:latin typeface="DM Sans Bold"/>
                <a:ea typeface="DM Sans Bold"/>
              </a:rPr>
              <a:t>2․ՀԻՄՆԱԿԱՆ ՄԱՍ (25 ՐՈՊԵ)</a:t>
            </a:r>
            <a:endParaRPr b="0" lang="en-US" sz="2550" strike="noStrike" u="none">
              <a:solidFill>
                <a:srgbClr val="000000"/>
              </a:solidFill>
              <a:effectLst/>
              <a:uFillTx/>
              <a:latin typeface="Arial"/>
            </a:endParaRPr>
          </a:p>
          <a:p>
            <a:pPr algn="ctr" defTabSz="914400">
              <a:lnSpc>
                <a:spcPts val="3560"/>
              </a:lnSpc>
            </a:pPr>
            <a:endParaRPr b="0" lang="en-US" sz="1800" strike="noStrike" u="none">
              <a:solidFill>
                <a:srgbClr val="000000"/>
              </a:solidFill>
              <a:effectLst/>
              <a:uFillTx/>
              <a:latin typeface="Arial"/>
            </a:endParaRPr>
          </a:p>
        </p:txBody>
      </p:sp>
      <p:sp>
        <p:nvSpPr>
          <p:cNvPr id="89" name="TextBox 19"/>
          <p:cNvSpPr/>
          <p:nvPr/>
        </p:nvSpPr>
        <p:spPr>
          <a:xfrm>
            <a:off x="6584760" y="7789680"/>
            <a:ext cx="6492960" cy="1563480"/>
          </a:xfrm>
          <a:prstGeom prst="rect">
            <a:avLst/>
          </a:prstGeom>
          <a:noFill/>
          <a:ln w="0">
            <a:noFill/>
          </a:ln>
        </p:spPr>
        <p:style>
          <a:lnRef idx="0"/>
          <a:fillRef idx="0"/>
          <a:effectRef idx="0"/>
          <a:fontRef idx="minor"/>
        </p:style>
        <p:txBody>
          <a:bodyPr lIns="0" rIns="0" tIns="0" bIns="0" anchor="t">
            <a:spAutoFit/>
          </a:bodyPr>
          <a:p>
            <a:pPr lvl="1" marL="391320" indent="-195480" algn="just" defTabSz="914400">
              <a:lnSpc>
                <a:spcPts val="2537"/>
              </a:lnSpc>
              <a:buClr>
                <a:srgbClr val="2f1800"/>
              </a:buClr>
              <a:buFont typeface="Arial"/>
              <a:buChar char="•"/>
            </a:pPr>
            <a:r>
              <a:rPr b="1" lang="en-US" sz="1810" strike="noStrike" u="none">
                <a:solidFill>
                  <a:srgbClr val="2f1800"/>
                </a:solidFill>
                <a:effectLst/>
                <a:uFillTx/>
                <a:latin typeface="DM Sans Bold"/>
                <a:ea typeface="DM Sans Bold"/>
              </a:rPr>
              <a:t>Խաղ «Կերտիր ապագայի պատկերը» </a:t>
            </a:r>
            <a:endParaRPr b="0" lang="en-US" sz="1810" strike="noStrike" u="none">
              <a:solidFill>
                <a:srgbClr val="000000"/>
              </a:solidFill>
              <a:effectLst/>
              <a:uFillTx/>
              <a:latin typeface="Arial"/>
            </a:endParaRPr>
          </a:p>
          <a:p>
            <a:pPr lvl="1" marL="391320" indent="-195480" algn="just" defTabSz="914400">
              <a:lnSpc>
                <a:spcPts val="2537"/>
              </a:lnSpc>
              <a:buClr>
                <a:srgbClr val="2f1800"/>
              </a:buClr>
              <a:buFont typeface="Arial"/>
              <a:buChar char="•"/>
            </a:pPr>
            <a:r>
              <a:rPr b="1" lang="en-US" sz="1810" strike="noStrike" u="none">
                <a:solidFill>
                  <a:srgbClr val="2f1800"/>
                </a:solidFill>
                <a:effectLst/>
                <a:uFillTx/>
                <a:latin typeface="DM Sans Bold"/>
                <a:ea typeface="DM Sans Bold"/>
              </a:rPr>
              <a:t>Խաղ «Կամուրջ ներկայից ապագա» </a:t>
            </a:r>
            <a:endParaRPr b="0" lang="en-US" sz="1810" strike="noStrike" u="none">
              <a:solidFill>
                <a:srgbClr val="000000"/>
              </a:solidFill>
              <a:effectLst/>
              <a:uFillTx/>
              <a:latin typeface="Arial"/>
            </a:endParaRPr>
          </a:p>
          <a:p>
            <a:pPr lvl="1" marL="391320" indent="-195480" algn="just" defTabSz="914400">
              <a:lnSpc>
                <a:spcPts val="2537"/>
              </a:lnSpc>
              <a:buClr>
                <a:srgbClr val="2f1800"/>
              </a:buClr>
              <a:buFont typeface="Arial"/>
              <a:buChar char="•"/>
            </a:pPr>
            <a:r>
              <a:rPr b="1" lang="en-US" sz="1810" strike="noStrike" u="none">
                <a:solidFill>
                  <a:srgbClr val="2f1800"/>
                </a:solidFill>
                <a:effectLst/>
                <a:uFillTx/>
                <a:latin typeface="DM Sans Bold"/>
                <a:ea typeface="DM Sans Bold"/>
              </a:rPr>
              <a:t>Կարճ զրույց «Կրթությունը՝ որպես անձնական հաջողության հիմք» </a:t>
            </a:r>
            <a:endParaRPr b="0" lang="en-US" sz="1810" strike="noStrike" u="none">
              <a:solidFill>
                <a:srgbClr val="000000"/>
              </a:solidFill>
              <a:effectLst/>
              <a:uFillTx/>
              <a:latin typeface="Arial"/>
            </a:endParaRPr>
          </a:p>
          <a:p>
            <a:pPr algn="just" defTabSz="914400">
              <a:lnSpc>
                <a:spcPts val="2537"/>
              </a:lnSpc>
            </a:pPr>
            <a:endParaRPr b="0" lang="en-US" sz="1800" strike="noStrike" u="none">
              <a:solidFill>
                <a:srgbClr val="000000"/>
              </a:solidFill>
              <a:effectLst/>
              <a:uFillTx/>
              <a:latin typeface="Arial"/>
            </a:endParaRPr>
          </a:p>
        </p:txBody>
      </p:sp>
      <p:grpSp>
        <p:nvGrpSpPr>
          <p:cNvPr id="90" name="Group 20"/>
          <p:cNvGrpSpPr/>
          <p:nvPr/>
        </p:nvGrpSpPr>
        <p:grpSpPr>
          <a:xfrm>
            <a:off x="13716000" y="1806120"/>
            <a:ext cx="4224960" cy="1194840"/>
            <a:chOff x="13716000" y="1806120"/>
            <a:chExt cx="4224960" cy="1194840"/>
          </a:xfrm>
        </p:grpSpPr>
        <p:sp>
          <p:nvSpPr>
            <p:cNvPr id="91" name="Freeform 21"/>
            <p:cNvSpPr/>
            <p:nvPr/>
          </p:nvSpPr>
          <p:spPr>
            <a:xfrm>
              <a:off x="13716000" y="1806120"/>
              <a:ext cx="4224960" cy="1194840"/>
            </a:xfrm>
            <a:custGeom>
              <a:avLst/>
              <a:gdLst>
                <a:gd name="textAreaLeft" fmla="*/ 0 w 4224960"/>
                <a:gd name="textAreaRight" fmla="*/ 4225320 w 4224960"/>
                <a:gd name="textAreaTop" fmla="*/ 0 h 1194840"/>
                <a:gd name="textAreaBottom" fmla="*/ 1195200 h 1194840"/>
              </a:gdLst>
              <a:ahLst/>
              <a:cxnLst/>
              <a:rect l="textAreaLeft" t="textAreaTop" r="textAreaRight" b="textAreaBottom"/>
              <a:pathLst>
                <a:path w="2515016" h="711354">
                  <a:moveTo>
                    <a:pt x="2311816" y="0"/>
                  </a:moveTo>
                  <a:cubicBezTo>
                    <a:pt x="2424041" y="0"/>
                    <a:pt x="2515016" y="159242"/>
                    <a:pt x="2515016" y="355677"/>
                  </a:cubicBezTo>
                  <a:cubicBezTo>
                    <a:pt x="2515016" y="552112"/>
                    <a:pt x="2424041" y="711354"/>
                    <a:pt x="2311816" y="711354"/>
                  </a:cubicBezTo>
                  <a:lnTo>
                    <a:pt x="203200" y="711354"/>
                  </a:lnTo>
                  <a:cubicBezTo>
                    <a:pt x="90976" y="711354"/>
                    <a:pt x="0" y="552112"/>
                    <a:pt x="0" y="355677"/>
                  </a:cubicBezTo>
                  <a:cubicBezTo>
                    <a:pt x="0" y="159242"/>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92" name="TextBox 22"/>
            <p:cNvSpPr/>
            <p:nvPr/>
          </p:nvSpPr>
          <p:spPr>
            <a:xfrm>
              <a:off x="13716000" y="1933920"/>
              <a:ext cx="4224960" cy="10666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93" name="TextBox 23"/>
          <p:cNvSpPr/>
          <p:nvPr/>
        </p:nvSpPr>
        <p:spPr>
          <a:xfrm>
            <a:off x="14077080" y="1666440"/>
            <a:ext cx="3688560" cy="1213560"/>
          </a:xfrm>
          <a:prstGeom prst="rect">
            <a:avLst/>
          </a:prstGeom>
          <a:noFill/>
          <a:ln w="0">
            <a:noFill/>
          </a:ln>
        </p:spPr>
        <p:style>
          <a:lnRef idx="0"/>
          <a:fillRef idx="0"/>
          <a:effectRef idx="0"/>
          <a:fontRef idx="minor"/>
        </p:style>
        <p:txBody>
          <a:bodyPr lIns="0" rIns="0" tIns="0" bIns="0" anchor="t">
            <a:spAutoFit/>
          </a:bodyPr>
          <a:p>
            <a:pPr algn="ctr" defTabSz="914400">
              <a:lnSpc>
                <a:spcPts val="3274"/>
              </a:lnSpc>
            </a:pPr>
            <a:r>
              <a:rPr b="1" lang="en-US" sz="2340" strike="noStrike" u="none">
                <a:solidFill>
                  <a:srgbClr val="ffffff"/>
                </a:solidFill>
                <a:effectLst/>
                <a:uFillTx/>
                <a:latin typeface="DM Sans Bold"/>
                <a:ea typeface="DM Sans Bold"/>
              </a:rPr>
              <a:t>3. ՎԵՐՋԱԲԱՆ ԵՎ ԱՆԴՐԱԴԱՐՁ (10 ՐՈՊԵ)</a:t>
            </a:r>
            <a:endParaRPr b="0" lang="en-US" sz="2340" strike="noStrike" u="none">
              <a:solidFill>
                <a:srgbClr val="000000"/>
              </a:solidFill>
              <a:effectLst/>
              <a:uFillTx/>
              <a:latin typeface="Arial"/>
            </a:endParaRPr>
          </a:p>
          <a:p>
            <a:pPr algn="ctr" defTabSz="914400">
              <a:lnSpc>
                <a:spcPts val="3274"/>
              </a:lnSpc>
            </a:pPr>
            <a:endParaRPr b="0" lang="en-US" sz="1800" strike="noStrike" u="none">
              <a:solidFill>
                <a:srgbClr val="000000"/>
              </a:solidFill>
              <a:effectLst/>
              <a:uFillTx/>
              <a:latin typeface="Arial"/>
            </a:endParaRPr>
          </a:p>
        </p:txBody>
      </p:sp>
      <p:grpSp>
        <p:nvGrpSpPr>
          <p:cNvPr id="94" name="Group 24"/>
          <p:cNvGrpSpPr/>
          <p:nvPr/>
        </p:nvGrpSpPr>
        <p:grpSpPr>
          <a:xfrm>
            <a:off x="13246200" y="2117880"/>
            <a:ext cx="4948920" cy="3666240"/>
            <a:chOff x="13246200" y="2117880"/>
            <a:chExt cx="4948920" cy="3666240"/>
          </a:xfrm>
        </p:grpSpPr>
        <p:sp>
          <p:nvSpPr>
            <p:cNvPr id="95" name="Freeform 25"/>
            <p:cNvSpPr/>
            <p:nvPr/>
          </p:nvSpPr>
          <p:spPr>
            <a:xfrm>
              <a:off x="13246200" y="2117880"/>
              <a:ext cx="4948920" cy="3665880"/>
            </a:xfrm>
            <a:custGeom>
              <a:avLst/>
              <a:gdLst>
                <a:gd name="textAreaLeft" fmla="*/ 0 w 4948920"/>
                <a:gd name="textAreaRight" fmla="*/ 4949280 w 4948920"/>
                <a:gd name="textAreaTop" fmla="*/ 0 h 3665880"/>
                <a:gd name="textAreaBottom" fmla="*/ 3666240 h 3665880"/>
              </a:gdLst>
              <a:ahLst/>
              <a:cxnLst/>
              <a:rect l="textAreaLeft" t="textAreaTop" r="textAreaRight" b="textAreaBottom"/>
              <a:pathLst>
                <a:path w="1303540" h="965639">
                  <a:moveTo>
                    <a:pt x="39106" y="0"/>
                  </a:moveTo>
                  <a:lnTo>
                    <a:pt x="1264434" y="0"/>
                  </a:lnTo>
                  <a:cubicBezTo>
                    <a:pt x="1274805" y="0"/>
                    <a:pt x="1284752" y="4120"/>
                    <a:pt x="1292086" y="11454"/>
                  </a:cubicBezTo>
                  <a:cubicBezTo>
                    <a:pt x="1299420" y="18787"/>
                    <a:pt x="1303540" y="28734"/>
                    <a:pt x="1303540" y="39106"/>
                  </a:cubicBezTo>
                  <a:lnTo>
                    <a:pt x="1303540" y="926533"/>
                  </a:lnTo>
                  <a:cubicBezTo>
                    <a:pt x="1303540" y="936904"/>
                    <a:pt x="1299420" y="946851"/>
                    <a:pt x="1292086" y="954185"/>
                  </a:cubicBezTo>
                  <a:cubicBezTo>
                    <a:pt x="1284752" y="961519"/>
                    <a:pt x="1274805" y="965639"/>
                    <a:pt x="1264434" y="965639"/>
                  </a:cubicBezTo>
                  <a:lnTo>
                    <a:pt x="39106" y="965639"/>
                  </a:lnTo>
                  <a:cubicBezTo>
                    <a:pt x="28734" y="965639"/>
                    <a:pt x="18787" y="961519"/>
                    <a:pt x="11454" y="954185"/>
                  </a:cubicBezTo>
                  <a:cubicBezTo>
                    <a:pt x="4120" y="946851"/>
                    <a:pt x="0" y="936904"/>
                    <a:pt x="0" y="926533"/>
                  </a:cubicBezTo>
                  <a:lnTo>
                    <a:pt x="0" y="39106"/>
                  </a:lnTo>
                  <a:cubicBezTo>
                    <a:pt x="0" y="28734"/>
                    <a:pt x="4120" y="18787"/>
                    <a:pt x="11454" y="11454"/>
                  </a:cubicBezTo>
                  <a:cubicBezTo>
                    <a:pt x="18787" y="4120"/>
                    <a:pt x="28734" y="0"/>
                    <a:pt x="39106"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96" name="TextBox 26"/>
            <p:cNvSpPr/>
            <p:nvPr/>
          </p:nvSpPr>
          <p:spPr>
            <a:xfrm>
              <a:off x="13246200" y="2407320"/>
              <a:ext cx="4948920" cy="337680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97" name="TextBox 27"/>
          <p:cNvSpPr/>
          <p:nvPr/>
        </p:nvSpPr>
        <p:spPr>
          <a:xfrm>
            <a:off x="13246200" y="3000960"/>
            <a:ext cx="4948920" cy="1693440"/>
          </a:xfrm>
          <a:prstGeom prst="rect">
            <a:avLst/>
          </a:prstGeom>
          <a:noFill/>
          <a:ln w="0">
            <a:noFill/>
          </a:ln>
        </p:spPr>
        <p:style>
          <a:lnRef idx="0"/>
          <a:fillRef idx="0"/>
          <a:effectRef idx="0"/>
          <a:fontRef idx="minor"/>
        </p:style>
        <p:txBody>
          <a:bodyPr lIns="0" rIns="0" tIns="0" bIns="0" anchor="t">
            <a:spAutoFit/>
          </a:bodyPr>
          <a:p>
            <a:pPr lvl="1" marL="419760" indent="-209880" defTabSz="914400">
              <a:lnSpc>
                <a:spcPts val="2721"/>
              </a:lnSpc>
              <a:buClr>
                <a:srgbClr val="2f1800"/>
              </a:buClr>
              <a:buFont typeface="Arial"/>
              <a:buChar char="•"/>
            </a:pPr>
            <a:r>
              <a:rPr b="1" lang="en-US" sz="1940" strike="noStrike" u="none">
                <a:solidFill>
                  <a:srgbClr val="2f1800"/>
                </a:solidFill>
                <a:effectLst/>
                <a:uFillTx/>
                <a:latin typeface="DM Sans Bold"/>
                <a:ea typeface="DM Sans Bold"/>
              </a:rPr>
              <a:t>Վարժություն «Դպրոցը ապագայում»  աշակերտները նկարագրում են, թե ինչպիսին կլինի իրենց դպրոցը 50 տարի անց։</a:t>
            </a:r>
            <a:endParaRPr b="0" lang="en-US" sz="1940" strike="noStrike" u="none">
              <a:solidFill>
                <a:srgbClr val="000000"/>
              </a:solidFill>
              <a:effectLst/>
              <a:uFillTx/>
              <a:latin typeface="Arial"/>
            </a:endParaRPr>
          </a:p>
        </p:txBody>
      </p:sp>
      <p:grpSp>
        <p:nvGrpSpPr>
          <p:cNvPr id="98" name="Group 28"/>
          <p:cNvGrpSpPr/>
          <p:nvPr/>
        </p:nvGrpSpPr>
        <p:grpSpPr>
          <a:xfrm>
            <a:off x="13820400" y="6510600"/>
            <a:ext cx="4224960" cy="1194840"/>
            <a:chOff x="13820400" y="6510600"/>
            <a:chExt cx="4224960" cy="1194840"/>
          </a:xfrm>
        </p:grpSpPr>
        <p:sp>
          <p:nvSpPr>
            <p:cNvPr id="99" name="Freeform 29"/>
            <p:cNvSpPr/>
            <p:nvPr/>
          </p:nvSpPr>
          <p:spPr>
            <a:xfrm>
              <a:off x="13820400" y="6510600"/>
              <a:ext cx="4224960" cy="1194840"/>
            </a:xfrm>
            <a:custGeom>
              <a:avLst/>
              <a:gdLst>
                <a:gd name="textAreaLeft" fmla="*/ 0 w 4224960"/>
                <a:gd name="textAreaRight" fmla="*/ 4225320 w 4224960"/>
                <a:gd name="textAreaTop" fmla="*/ 0 h 1194840"/>
                <a:gd name="textAreaBottom" fmla="*/ 1195200 h 1194840"/>
              </a:gdLst>
              <a:ahLst/>
              <a:cxnLst/>
              <a:rect l="textAreaLeft" t="textAreaTop" r="textAreaRight" b="textAreaBottom"/>
              <a:pathLst>
                <a:path w="2515016" h="711354">
                  <a:moveTo>
                    <a:pt x="2311816" y="0"/>
                  </a:moveTo>
                  <a:cubicBezTo>
                    <a:pt x="2424041" y="0"/>
                    <a:pt x="2515016" y="159242"/>
                    <a:pt x="2515016" y="355677"/>
                  </a:cubicBezTo>
                  <a:cubicBezTo>
                    <a:pt x="2515016" y="552112"/>
                    <a:pt x="2424041" y="711354"/>
                    <a:pt x="2311816" y="711354"/>
                  </a:cubicBezTo>
                  <a:lnTo>
                    <a:pt x="203200" y="711354"/>
                  </a:lnTo>
                  <a:cubicBezTo>
                    <a:pt x="90976" y="711354"/>
                    <a:pt x="0" y="552112"/>
                    <a:pt x="0" y="355677"/>
                  </a:cubicBezTo>
                  <a:cubicBezTo>
                    <a:pt x="0" y="159242"/>
                    <a:pt x="90976" y="0"/>
                    <a:pt x="203200" y="0"/>
                  </a:cubicBezTo>
                  <a:close/>
                </a:path>
              </a:pathLst>
            </a:custGeom>
            <a:solidFill>
              <a:srgbClr val="2f1800"/>
            </a:solidFill>
            <a:ln w="0">
              <a:noFill/>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100" name="TextBox 30"/>
            <p:cNvSpPr/>
            <p:nvPr/>
          </p:nvSpPr>
          <p:spPr>
            <a:xfrm>
              <a:off x="13820400" y="6638760"/>
              <a:ext cx="4224960" cy="10666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101" name="TextBox 31"/>
          <p:cNvSpPr/>
          <p:nvPr/>
        </p:nvSpPr>
        <p:spPr>
          <a:xfrm>
            <a:off x="13820400" y="6792840"/>
            <a:ext cx="4224960" cy="388080"/>
          </a:xfrm>
          <a:prstGeom prst="rect">
            <a:avLst/>
          </a:prstGeom>
          <a:noFill/>
          <a:ln w="0">
            <a:noFill/>
          </a:ln>
        </p:spPr>
        <p:style>
          <a:lnRef idx="0"/>
          <a:fillRef idx="0"/>
          <a:effectRef idx="0"/>
          <a:fontRef idx="minor"/>
        </p:style>
        <p:txBody>
          <a:bodyPr lIns="0" rIns="0" tIns="0" bIns="0" anchor="t">
            <a:spAutoFit/>
          </a:bodyPr>
          <a:p>
            <a:pPr algn="ctr" defTabSz="914400">
              <a:lnSpc>
                <a:spcPts val="3274"/>
              </a:lnSpc>
              <a:tabLst>
                <a:tab algn="l" pos="0"/>
              </a:tabLst>
            </a:pPr>
            <a:r>
              <a:rPr b="1" lang="en-US" sz="2340" strike="noStrike" u="none">
                <a:solidFill>
                  <a:srgbClr val="ffffff"/>
                </a:solidFill>
                <a:effectLst/>
                <a:uFillTx/>
                <a:latin typeface="DM Sans Bold"/>
                <a:ea typeface="DM Sans Bold"/>
              </a:rPr>
              <a:t>ՏՆԱՅԻՆ ԱՇԽԱՏԱՆՔ</a:t>
            </a:r>
            <a:endParaRPr b="0" lang="en-US" sz="2340" strike="noStrike" u="none">
              <a:solidFill>
                <a:srgbClr val="000000"/>
              </a:solidFill>
              <a:effectLst/>
              <a:uFillTx/>
              <a:latin typeface="Arial"/>
            </a:endParaRPr>
          </a:p>
        </p:txBody>
      </p:sp>
      <p:grpSp>
        <p:nvGrpSpPr>
          <p:cNvPr id="102" name="Group 32"/>
          <p:cNvGrpSpPr/>
          <p:nvPr/>
        </p:nvGrpSpPr>
        <p:grpSpPr>
          <a:xfrm>
            <a:off x="13746240" y="7385040"/>
            <a:ext cx="4344840" cy="2779200"/>
            <a:chOff x="13746240" y="7385040"/>
            <a:chExt cx="4344840" cy="2779200"/>
          </a:xfrm>
        </p:grpSpPr>
        <p:sp>
          <p:nvSpPr>
            <p:cNvPr id="103" name="Freeform 33"/>
            <p:cNvSpPr/>
            <p:nvPr/>
          </p:nvSpPr>
          <p:spPr>
            <a:xfrm>
              <a:off x="13746240" y="7385040"/>
              <a:ext cx="4344840" cy="2779200"/>
            </a:xfrm>
            <a:custGeom>
              <a:avLst/>
              <a:gdLst>
                <a:gd name="textAreaLeft" fmla="*/ 0 w 4344840"/>
                <a:gd name="textAreaRight" fmla="*/ 4345200 w 4344840"/>
                <a:gd name="textAreaTop" fmla="*/ 0 h 2779200"/>
                <a:gd name="textAreaBottom" fmla="*/ 2779560 h 2779200"/>
              </a:gdLst>
              <a:ahLst/>
              <a:cxnLst/>
              <a:rect l="textAreaLeft" t="textAreaTop" r="textAreaRight" b="textAreaBottom"/>
              <a:pathLst>
                <a:path w="1144383" h="732078">
                  <a:moveTo>
                    <a:pt x="44544" y="0"/>
                  </a:moveTo>
                  <a:lnTo>
                    <a:pt x="1099839" y="0"/>
                  </a:lnTo>
                  <a:cubicBezTo>
                    <a:pt x="1111653" y="0"/>
                    <a:pt x="1122983" y="4693"/>
                    <a:pt x="1131337" y="13047"/>
                  </a:cubicBezTo>
                  <a:cubicBezTo>
                    <a:pt x="1139690" y="21400"/>
                    <a:pt x="1144383" y="32730"/>
                    <a:pt x="1144383" y="44544"/>
                  </a:cubicBezTo>
                  <a:lnTo>
                    <a:pt x="1144383" y="687534"/>
                  </a:lnTo>
                  <a:cubicBezTo>
                    <a:pt x="1144383" y="712135"/>
                    <a:pt x="1124440" y="732078"/>
                    <a:pt x="1099839" y="732078"/>
                  </a:cubicBezTo>
                  <a:lnTo>
                    <a:pt x="44544" y="732078"/>
                  </a:lnTo>
                  <a:cubicBezTo>
                    <a:pt x="32730" y="732078"/>
                    <a:pt x="21400" y="727385"/>
                    <a:pt x="13047" y="719032"/>
                  </a:cubicBezTo>
                  <a:cubicBezTo>
                    <a:pt x="4693" y="710678"/>
                    <a:pt x="0" y="699348"/>
                    <a:pt x="0" y="687534"/>
                  </a:cubicBezTo>
                  <a:lnTo>
                    <a:pt x="0" y="44544"/>
                  </a:lnTo>
                  <a:cubicBezTo>
                    <a:pt x="0" y="32730"/>
                    <a:pt x="4693" y="21400"/>
                    <a:pt x="13047" y="13047"/>
                  </a:cubicBezTo>
                  <a:cubicBezTo>
                    <a:pt x="21400" y="4693"/>
                    <a:pt x="32730" y="0"/>
                    <a:pt x="44544"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104" name="TextBox 34"/>
            <p:cNvSpPr/>
            <p:nvPr/>
          </p:nvSpPr>
          <p:spPr>
            <a:xfrm>
              <a:off x="13746240" y="7674480"/>
              <a:ext cx="4344840" cy="24897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105" name="TextBox 35"/>
          <p:cNvSpPr/>
          <p:nvPr/>
        </p:nvSpPr>
        <p:spPr>
          <a:xfrm>
            <a:off x="14077080" y="8117640"/>
            <a:ext cx="3915000" cy="934560"/>
          </a:xfrm>
          <a:prstGeom prst="rect">
            <a:avLst/>
          </a:prstGeom>
          <a:noFill/>
          <a:ln w="0">
            <a:noFill/>
          </a:ln>
        </p:spPr>
        <p:style>
          <a:lnRef idx="0"/>
          <a:fillRef idx="0"/>
          <a:effectRef idx="0"/>
          <a:fontRef idx="minor"/>
        </p:style>
        <p:txBody>
          <a:bodyPr lIns="0" rIns="0" tIns="0" bIns="0" anchor="t">
            <a:spAutoFit/>
          </a:bodyPr>
          <a:p>
            <a:pPr lvl="1" marL="391320" indent="-195480" algn="just" defTabSz="914400">
              <a:lnSpc>
                <a:spcPts val="2537"/>
              </a:lnSpc>
              <a:buClr>
                <a:srgbClr val="2f1800"/>
              </a:buClr>
              <a:buFont typeface="Arial"/>
              <a:buChar char="•"/>
            </a:pPr>
            <a:r>
              <a:rPr b="1" lang="en-US" sz="1810" strike="noStrike" u="none">
                <a:solidFill>
                  <a:srgbClr val="2f1800"/>
                </a:solidFill>
                <a:effectLst/>
                <a:uFillTx/>
                <a:latin typeface="DM Sans Bold"/>
                <a:ea typeface="DM Sans Bold"/>
              </a:rPr>
              <a:t>Մինի-նախագիծ </a:t>
            </a:r>
            <a:endParaRPr b="0" lang="en-US" sz="1810" strike="noStrike" u="none">
              <a:solidFill>
                <a:srgbClr val="000000"/>
              </a:solidFill>
              <a:effectLst/>
              <a:uFillTx/>
              <a:latin typeface="Arial"/>
            </a:endParaRPr>
          </a:p>
          <a:p>
            <a:pPr algn="just" defTabSz="914400">
              <a:lnSpc>
                <a:spcPts val="2537"/>
              </a:lnSpc>
            </a:pPr>
            <a:r>
              <a:rPr b="1" lang="en-US" sz="1810" strike="noStrike" u="none">
                <a:solidFill>
                  <a:srgbClr val="2f1800"/>
                </a:solidFill>
                <a:effectLst/>
                <a:uFillTx/>
                <a:latin typeface="DM Sans Bold"/>
                <a:ea typeface="DM Sans Bold"/>
              </a:rPr>
              <a:t>«Իմ կրթական ճանապարհային քարտեզը» </a:t>
            </a:r>
            <a:endParaRPr b="0" lang="en-US" sz="1810" strike="noStrike" u="none">
              <a:solidFill>
                <a:srgbClr val="000000"/>
              </a:solidFill>
              <a:effectLst/>
              <a:uFillTx/>
              <a:latin typeface="Arial"/>
            </a:endParaRPr>
          </a:p>
        </p:txBody>
      </p:sp>
      <p:sp>
        <p:nvSpPr>
          <p:cNvPr id="106" name="Freeform 36"/>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07" name="Freeform 37"/>
          <p:cNvSpPr/>
          <p:nvPr/>
        </p:nvSpPr>
        <p:spPr>
          <a:xfrm>
            <a:off x="17069400" y="44280"/>
            <a:ext cx="1125720" cy="1028520"/>
          </a:xfrm>
          <a:custGeom>
            <a:avLst/>
            <a:gdLst>
              <a:gd name="textAreaLeft" fmla="*/ 0 w 1125720"/>
              <a:gd name="textAreaRight" fmla="*/ 1126080 w 1125720"/>
              <a:gd name="textAreaTop" fmla="*/ 0 h 1028520"/>
              <a:gd name="textAreaBottom" fmla="*/ 1028880 h 1028520"/>
            </a:gdLst>
            <a:ahLst/>
            <a:cxnLst/>
            <a:rect l="textAreaLeft" t="textAreaTop" r="textAreaRight" b="textAreaBottom"/>
            <a:pathLst>
              <a:path w="1126060" h="1028700">
                <a:moveTo>
                  <a:pt x="0" y="0"/>
                </a:moveTo>
                <a:lnTo>
                  <a:pt x="1126061" y="0"/>
                </a:lnTo>
                <a:lnTo>
                  <a:pt x="1126061" y="1028700"/>
                </a:lnTo>
                <a:lnTo>
                  <a:pt x="0" y="1028700"/>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6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4" name="Freeform 4"/>
          <p:cNvSpPr/>
          <p:nvPr/>
        </p:nvSpPr>
        <p:spPr>
          <a:xfrm>
            <a:off x="836280" y="1297440"/>
            <a:ext cx="5638320" cy="3631320"/>
          </a:xfrm>
          <a:custGeom>
            <a:avLst/>
            <a:gdLst>
              <a:gd name="textAreaLeft" fmla="*/ 0 w 5638320"/>
              <a:gd name="textAreaRight" fmla="*/ 5638680 w 5638320"/>
              <a:gd name="textAreaTop" fmla="*/ 0 h 3631320"/>
              <a:gd name="textAreaBottom" fmla="*/ 3631680 h 3631320"/>
            </a:gdLst>
            <a:ahLst/>
            <a:cxnLst/>
            <a:rect l="textAreaLeft" t="textAreaTop" r="textAreaRight" b="textAreaBottom"/>
            <a:pathLst>
              <a:path w="5638841" h="3631712">
                <a:moveTo>
                  <a:pt x="0" y="0"/>
                </a:moveTo>
                <a:lnTo>
                  <a:pt x="5638842" y="0"/>
                </a:lnTo>
                <a:lnTo>
                  <a:pt x="5638842" y="3631712"/>
                </a:lnTo>
                <a:lnTo>
                  <a:pt x="0" y="3631712"/>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5" name="Freeform 5"/>
          <p:cNvSpPr/>
          <p:nvPr/>
        </p:nvSpPr>
        <p:spPr>
          <a:xfrm>
            <a:off x="11275200" y="5949360"/>
            <a:ext cx="5860440" cy="3815640"/>
          </a:xfrm>
          <a:custGeom>
            <a:avLst/>
            <a:gdLst>
              <a:gd name="textAreaLeft" fmla="*/ 0 w 5860440"/>
              <a:gd name="textAreaRight" fmla="*/ 5860800 w 5860440"/>
              <a:gd name="textAreaTop" fmla="*/ 0 h 3815640"/>
              <a:gd name="textAreaBottom" fmla="*/ 3816000 h 3815640"/>
            </a:gdLst>
            <a:ahLst/>
            <a:cxnLst/>
            <a:rect l="textAreaLeft" t="textAreaTop" r="textAreaRight" b="textAreaBottom"/>
            <a:pathLst>
              <a:path w="5860774" h="3815828">
                <a:moveTo>
                  <a:pt x="0" y="0"/>
                </a:moveTo>
                <a:lnTo>
                  <a:pt x="5860774" y="0"/>
                </a:lnTo>
                <a:lnTo>
                  <a:pt x="5860774" y="3815828"/>
                </a:lnTo>
                <a:lnTo>
                  <a:pt x="0" y="3815828"/>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6" name="Freeform 6"/>
          <p:cNvSpPr/>
          <p:nvPr/>
        </p:nvSpPr>
        <p:spPr>
          <a:xfrm>
            <a:off x="836280" y="5981400"/>
            <a:ext cx="5638320" cy="3751920"/>
          </a:xfrm>
          <a:custGeom>
            <a:avLst/>
            <a:gdLst>
              <a:gd name="textAreaLeft" fmla="*/ 0 w 5638320"/>
              <a:gd name="textAreaRight" fmla="*/ 5638680 w 5638320"/>
              <a:gd name="textAreaTop" fmla="*/ 0 h 3751920"/>
              <a:gd name="textAreaBottom" fmla="*/ 3752280 h 3751920"/>
            </a:gdLst>
            <a:ahLst/>
            <a:cxnLst/>
            <a:rect l="textAreaLeft" t="textAreaTop" r="textAreaRight" b="textAreaBottom"/>
            <a:pathLst>
              <a:path w="5638841" h="3752393">
                <a:moveTo>
                  <a:pt x="0" y="0"/>
                </a:moveTo>
                <a:lnTo>
                  <a:pt x="5638842" y="0"/>
                </a:lnTo>
                <a:lnTo>
                  <a:pt x="5638842" y="3752392"/>
                </a:lnTo>
                <a:lnTo>
                  <a:pt x="0" y="3752392"/>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7" name="Freeform 7"/>
          <p:cNvSpPr/>
          <p:nvPr/>
        </p:nvSpPr>
        <p:spPr>
          <a:xfrm>
            <a:off x="11386800" y="1337040"/>
            <a:ext cx="5397480" cy="3591720"/>
          </a:xfrm>
          <a:custGeom>
            <a:avLst/>
            <a:gdLst>
              <a:gd name="textAreaLeft" fmla="*/ 0 w 5397480"/>
              <a:gd name="textAreaRight" fmla="*/ 5397840 w 5397480"/>
              <a:gd name="textAreaTop" fmla="*/ 0 h 3591720"/>
              <a:gd name="textAreaBottom" fmla="*/ 3592080 h 3591720"/>
            </a:gdLst>
            <a:ahLst/>
            <a:cxnLst/>
            <a:rect l="textAreaLeft" t="textAreaTop" r="textAreaRight" b="textAreaBottom"/>
            <a:pathLst>
              <a:path w="5397852" h="3592025">
                <a:moveTo>
                  <a:pt x="0" y="0"/>
                </a:moveTo>
                <a:lnTo>
                  <a:pt x="5397852" y="0"/>
                </a:lnTo>
                <a:lnTo>
                  <a:pt x="5397852" y="3592026"/>
                </a:lnTo>
                <a:lnTo>
                  <a:pt x="0" y="3592026"/>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68"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69" name="TextBox 9"/>
          <p:cNvSpPr/>
          <p:nvPr/>
        </p:nvSpPr>
        <p:spPr>
          <a:xfrm>
            <a:off x="3950640" y="483372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գյուղատնտեսություն</a:t>
            </a:r>
            <a:endParaRPr b="0" lang="en-US" sz="5200" strike="noStrike" u="none">
              <a:solidFill>
                <a:srgbClr val="000000"/>
              </a:solidFill>
              <a:effectLst/>
              <a:uFillTx/>
              <a:latin typeface="Arial"/>
            </a:endParaRPr>
          </a:p>
        </p:txBody>
      </p:sp>
    </p:spTree>
  </p:cSld>
  <p:transition>
    <p:fade/>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70"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1"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2" name="Freeform 4"/>
          <p:cNvSpPr/>
          <p:nvPr/>
        </p:nvSpPr>
        <p:spPr>
          <a:xfrm>
            <a:off x="747720" y="1434960"/>
            <a:ext cx="5302080" cy="3528000"/>
          </a:xfrm>
          <a:custGeom>
            <a:avLst/>
            <a:gdLst>
              <a:gd name="textAreaLeft" fmla="*/ 0 w 5302080"/>
              <a:gd name="textAreaRight" fmla="*/ 5302440 w 5302080"/>
              <a:gd name="textAreaTop" fmla="*/ 0 h 3528000"/>
              <a:gd name="textAreaBottom" fmla="*/ 3528360 h 3528000"/>
            </a:gdLst>
            <a:ahLst/>
            <a:cxnLst/>
            <a:rect l="textAreaLeft" t="textAreaTop" r="textAreaRight" b="textAreaBottom"/>
            <a:pathLst>
              <a:path w="5302283" h="3528428">
                <a:moveTo>
                  <a:pt x="0" y="0"/>
                </a:moveTo>
                <a:lnTo>
                  <a:pt x="5302283" y="0"/>
                </a:lnTo>
                <a:lnTo>
                  <a:pt x="5302283" y="3528428"/>
                </a:lnTo>
                <a:lnTo>
                  <a:pt x="0" y="3528428"/>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3" name="Freeform 5"/>
          <p:cNvSpPr/>
          <p:nvPr/>
        </p:nvSpPr>
        <p:spPr>
          <a:xfrm>
            <a:off x="11108520" y="1434960"/>
            <a:ext cx="5572440" cy="3708000"/>
          </a:xfrm>
          <a:custGeom>
            <a:avLst/>
            <a:gdLst>
              <a:gd name="textAreaLeft" fmla="*/ 0 w 5572440"/>
              <a:gd name="textAreaRight" fmla="*/ 5572800 w 5572440"/>
              <a:gd name="textAreaTop" fmla="*/ 0 h 3708000"/>
              <a:gd name="textAreaBottom" fmla="*/ 3708360 h 3708000"/>
            </a:gdLst>
            <a:ahLst/>
            <a:cxnLst/>
            <a:rect l="textAreaLeft" t="textAreaTop" r="textAreaRight" b="textAreaBottom"/>
            <a:pathLst>
              <a:path w="5572802" h="3708446">
                <a:moveTo>
                  <a:pt x="0" y="0"/>
                </a:moveTo>
                <a:lnTo>
                  <a:pt x="5572801" y="0"/>
                </a:lnTo>
                <a:lnTo>
                  <a:pt x="5572801" y="3708446"/>
                </a:lnTo>
                <a:lnTo>
                  <a:pt x="0" y="3708446"/>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4" name="Freeform 6"/>
          <p:cNvSpPr/>
          <p:nvPr/>
        </p:nvSpPr>
        <p:spPr>
          <a:xfrm>
            <a:off x="509040" y="6257520"/>
            <a:ext cx="5540400" cy="3686760"/>
          </a:xfrm>
          <a:custGeom>
            <a:avLst/>
            <a:gdLst>
              <a:gd name="textAreaLeft" fmla="*/ 0 w 5540400"/>
              <a:gd name="textAreaRight" fmla="*/ 5540760 w 5540400"/>
              <a:gd name="textAreaTop" fmla="*/ 0 h 3686760"/>
              <a:gd name="textAreaBottom" fmla="*/ 3687120 h 3686760"/>
            </a:gdLst>
            <a:ahLst/>
            <a:cxnLst/>
            <a:rect l="textAreaLeft" t="textAreaTop" r="textAreaRight" b="textAreaBottom"/>
            <a:pathLst>
              <a:path w="5540799" h="3687150">
                <a:moveTo>
                  <a:pt x="0" y="0"/>
                </a:moveTo>
                <a:lnTo>
                  <a:pt x="5540798" y="0"/>
                </a:lnTo>
                <a:lnTo>
                  <a:pt x="5540798" y="3687150"/>
                </a:lnTo>
                <a:lnTo>
                  <a:pt x="0" y="3687150"/>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5" name="Freeform 7"/>
          <p:cNvSpPr/>
          <p:nvPr/>
        </p:nvSpPr>
        <p:spPr>
          <a:xfrm>
            <a:off x="11169360" y="6529320"/>
            <a:ext cx="6077880" cy="3414960"/>
          </a:xfrm>
          <a:custGeom>
            <a:avLst/>
            <a:gdLst>
              <a:gd name="textAreaLeft" fmla="*/ 0 w 6077880"/>
              <a:gd name="textAreaRight" fmla="*/ 6078240 w 6077880"/>
              <a:gd name="textAreaTop" fmla="*/ 0 h 3414960"/>
              <a:gd name="textAreaBottom" fmla="*/ 3415320 h 3414960"/>
            </a:gdLst>
            <a:ahLst/>
            <a:cxnLst/>
            <a:rect l="textAreaLeft" t="textAreaTop" r="textAreaRight" b="textAreaBottom"/>
            <a:pathLst>
              <a:path w="6078391" h="3415283">
                <a:moveTo>
                  <a:pt x="0" y="0"/>
                </a:moveTo>
                <a:lnTo>
                  <a:pt x="6078392" y="0"/>
                </a:lnTo>
                <a:lnTo>
                  <a:pt x="6078392" y="3415283"/>
                </a:lnTo>
                <a:lnTo>
                  <a:pt x="0" y="3415283"/>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6"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77" name="TextBox 9"/>
          <p:cNvSpPr/>
          <p:nvPr/>
        </p:nvSpPr>
        <p:spPr>
          <a:xfrm>
            <a:off x="4704480" y="515268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թվային տեխնոլոգիաներ</a:t>
            </a:r>
            <a:endParaRPr b="0" lang="en-US" sz="5200" strike="noStrike" u="none">
              <a:solidFill>
                <a:srgbClr val="000000"/>
              </a:solidFill>
              <a:effectLst/>
              <a:uFillTx/>
              <a:latin typeface="Arial"/>
            </a:endParaRPr>
          </a:p>
        </p:txBody>
      </p:sp>
    </p:spTree>
  </p:cSld>
  <p:transition>
    <p:fad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78"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79"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0" name="Freeform 4"/>
          <p:cNvSpPr/>
          <p:nvPr/>
        </p:nvSpPr>
        <p:spPr>
          <a:xfrm>
            <a:off x="528120" y="1473480"/>
            <a:ext cx="6970680" cy="3273840"/>
          </a:xfrm>
          <a:custGeom>
            <a:avLst/>
            <a:gdLst>
              <a:gd name="textAreaLeft" fmla="*/ 0 w 6970680"/>
              <a:gd name="textAreaRight" fmla="*/ 6971040 w 6970680"/>
              <a:gd name="textAreaTop" fmla="*/ 0 h 3273840"/>
              <a:gd name="textAreaBottom" fmla="*/ 3274200 h 3273840"/>
            </a:gdLst>
            <a:ahLst/>
            <a:cxnLst/>
            <a:rect l="textAreaLeft" t="textAreaTop" r="textAreaRight" b="textAreaBottom"/>
            <a:pathLst>
              <a:path w="6970877" h="3274155">
                <a:moveTo>
                  <a:pt x="0" y="0"/>
                </a:moveTo>
                <a:lnTo>
                  <a:pt x="6970877" y="0"/>
                </a:lnTo>
                <a:lnTo>
                  <a:pt x="6970877" y="3274154"/>
                </a:lnTo>
                <a:lnTo>
                  <a:pt x="0" y="3274154"/>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1" name="Freeform 5"/>
          <p:cNvSpPr/>
          <p:nvPr/>
        </p:nvSpPr>
        <p:spPr>
          <a:xfrm>
            <a:off x="11118240" y="1473480"/>
            <a:ext cx="6649200" cy="3562200"/>
          </a:xfrm>
          <a:custGeom>
            <a:avLst/>
            <a:gdLst>
              <a:gd name="textAreaLeft" fmla="*/ 0 w 6649200"/>
              <a:gd name="textAreaRight" fmla="*/ 6649560 w 6649200"/>
              <a:gd name="textAreaTop" fmla="*/ 0 h 3562200"/>
              <a:gd name="textAreaBottom" fmla="*/ 3562560 h 3562200"/>
            </a:gdLst>
            <a:ahLst/>
            <a:cxnLst/>
            <a:rect l="textAreaLeft" t="textAreaTop" r="textAreaRight" b="textAreaBottom"/>
            <a:pathLst>
              <a:path w="6649636" h="3562576">
                <a:moveTo>
                  <a:pt x="0" y="0"/>
                </a:moveTo>
                <a:lnTo>
                  <a:pt x="6649636" y="0"/>
                </a:lnTo>
                <a:lnTo>
                  <a:pt x="6649636" y="3562575"/>
                </a:lnTo>
                <a:lnTo>
                  <a:pt x="0" y="3562575"/>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2" name="Freeform 6"/>
          <p:cNvSpPr/>
          <p:nvPr/>
        </p:nvSpPr>
        <p:spPr>
          <a:xfrm>
            <a:off x="304560" y="5516280"/>
            <a:ext cx="7418160" cy="4154040"/>
          </a:xfrm>
          <a:custGeom>
            <a:avLst/>
            <a:gdLst>
              <a:gd name="textAreaLeft" fmla="*/ 0 w 7418160"/>
              <a:gd name="textAreaRight" fmla="*/ 7418520 w 7418160"/>
              <a:gd name="textAreaTop" fmla="*/ 0 h 4154040"/>
              <a:gd name="textAreaBottom" fmla="*/ 4154400 h 4154040"/>
            </a:gdLst>
            <a:ahLst/>
            <a:cxnLst/>
            <a:rect l="textAreaLeft" t="textAreaTop" r="textAreaRight" b="textAreaBottom"/>
            <a:pathLst>
              <a:path w="7418445" h="4154329">
                <a:moveTo>
                  <a:pt x="0" y="0"/>
                </a:moveTo>
                <a:lnTo>
                  <a:pt x="7418445" y="0"/>
                </a:lnTo>
                <a:lnTo>
                  <a:pt x="7418445" y="4154329"/>
                </a:lnTo>
                <a:lnTo>
                  <a:pt x="0" y="4154329"/>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3" name="Freeform 7"/>
          <p:cNvSpPr/>
          <p:nvPr/>
        </p:nvSpPr>
        <p:spPr>
          <a:xfrm>
            <a:off x="11118240" y="5516280"/>
            <a:ext cx="6826680" cy="3822840"/>
          </a:xfrm>
          <a:custGeom>
            <a:avLst/>
            <a:gdLst>
              <a:gd name="textAreaLeft" fmla="*/ 0 w 6826680"/>
              <a:gd name="textAreaRight" fmla="*/ 6827040 w 6826680"/>
              <a:gd name="textAreaTop" fmla="*/ 0 h 3822840"/>
              <a:gd name="textAreaBottom" fmla="*/ 3823200 h 3822840"/>
            </a:gdLst>
            <a:ahLst/>
            <a:cxnLst/>
            <a:rect l="textAreaLeft" t="textAreaTop" r="textAreaRight" b="textAreaBottom"/>
            <a:pathLst>
              <a:path w="6826862" h="3823043">
                <a:moveTo>
                  <a:pt x="0" y="0"/>
                </a:moveTo>
                <a:lnTo>
                  <a:pt x="6826862" y="0"/>
                </a:lnTo>
                <a:lnTo>
                  <a:pt x="6826862" y="3823043"/>
                </a:lnTo>
                <a:lnTo>
                  <a:pt x="0" y="3823043"/>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4"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85" name="TextBox 9"/>
          <p:cNvSpPr/>
          <p:nvPr/>
        </p:nvSpPr>
        <p:spPr>
          <a:xfrm>
            <a:off x="4258440" y="465228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տիեզերք</a:t>
            </a:r>
            <a:endParaRPr b="0" lang="en-US" sz="5200" strike="noStrike" u="none">
              <a:solidFill>
                <a:srgbClr val="000000"/>
              </a:solidFill>
              <a:effectLst/>
              <a:uFillTx/>
              <a:latin typeface="Arial"/>
            </a:endParaRPr>
          </a:p>
        </p:txBody>
      </p:sp>
    </p:spTree>
  </p:cSld>
  <p:transition>
    <p:fade/>
  </p:transition>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286"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7"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8" name="Freeform 4"/>
          <p:cNvSpPr/>
          <p:nvPr/>
        </p:nvSpPr>
        <p:spPr>
          <a:xfrm>
            <a:off x="561600" y="1269720"/>
            <a:ext cx="6842520" cy="4108320"/>
          </a:xfrm>
          <a:custGeom>
            <a:avLst/>
            <a:gdLst>
              <a:gd name="textAreaLeft" fmla="*/ 0 w 6842520"/>
              <a:gd name="textAreaRight" fmla="*/ 6842880 w 6842520"/>
              <a:gd name="textAreaTop" fmla="*/ 0 h 4108320"/>
              <a:gd name="textAreaBottom" fmla="*/ 4108680 h 4108320"/>
            </a:gdLst>
            <a:ahLst/>
            <a:cxnLst/>
            <a:rect l="textAreaLeft" t="textAreaTop" r="textAreaRight" b="textAreaBottom"/>
            <a:pathLst>
              <a:path w="6842727" h="4108737">
                <a:moveTo>
                  <a:pt x="0" y="0"/>
                </a:moveTo>
                <a:lnTo>
                  <a:pt x="6842727" y="0"/>
                </a:lnTo>
                <a:lnTo>
                  <a:pt x="6842727" y="4108737"/>
                </a:lnTo>
                <a:lnTo>
                  <a:pt x="0" y="4108737"/>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89" name="Freeform 5"/>
          <p:cNvSpPr/>
          <p:nvPr/>
        </p:nvSpPr>
        <p:spPr>
          <a:xfrm>
            <a:off x="10636200" y="1269720"/>
            <a:ext cx="6317640" cy="4204080"/>
          </a:xfrm>
          <a:custGeom>
            <a:avLst/>
            <a:gdLst>
              <a:gd name="textAreaLeft" fmla="*/ 0 w 6317640"/>
              <a:gd name="textAreaRight" fmla="*/ 6318000 w 6317640"/>
              <a:gd name="textAreaTop" fmla="*/ 0 h 4204080"/>
              <a:gd name="textAreaBottom" fmla="*/ 4204440 h 4204080"/>
            </a:gdLst>
            <a:ahLst/>
            <a:cxnLst/>
            <a:rect l="textAreaLeft" t="textAreaTop" r="textAreaRight" b="textAreaBottom"/>
            <a:pathLst>
              <a:path w="6317911" h="4204283">
                <a:moveTo>
                  <a:pt x="0" y="0"/>
                </a:moveTo>
                <a:lnTo>
                  <a:pt x="6317911" y="0"/>
                </a:lnTo>
                <a:lnTo>
                  <a:pt x="6317911" y="4204282"/>
                </a:lnTo>
                <a:lnTo>
                  <a:pt x="0" y="4204282"/>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90" name="Freeform 6"/>
          <p:cNvSpPr/>
          <p:nvPr/>
        </p:nvSpPr>
        <p:spPr>
          <a:xfrm>
            <a:off x="561600" y="6177240"/>
            <a:ext cx="6842520" cy="3564000"/>
          </a:xfrm>
          <a:custGeom>
            <a:avLst/>
            <a:gdLst>
              <a:gd name="textAreaLeft" fmla="*/ 0 w 6842520"/>
              <a:gd name="textAreaRight" fmla="*/ 6842880 w 6842520"/>
              <a:gd name="textAreaTop" fmla="*/ 0 h 3564000"/>
              <a:gd name="textAreaBottom" fmla="*/ 3564360 h 3564000"/>
            </a:gdLst>
            <a:ahLst/>
            <a:cxnLst/>
            <a:rect l="textAreaLeft" t="textAreaTop" r="textAreaRight" b="textAreaBottom"/>
            <a:pathLst>
              <a:path w="6842727" h="3564379">
                <a:moveTo>
                  <a:pt x="0" y="0"/>
                </a:moveTo>
                <a:lnTo>
                  <a:pt x="6842727" y="0"/>
                </a:lnTo>
                <a:lnTo>
                  <a:pt x="6842727" y="3564378"/>
                </a:lnTo>
                <a:lnTo>
                  <a:pt x="0" y="3564378"/>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91" name="Freeform 7"/>
          <p:cNvSpPr/>
          <p:nvPr/>
        </p:nvSpPr>
        <p:spPr>
          <a:xfrm>
            <a:off x="10636200" y="5966280"/>
            <a:ext cx="6451920" cy="3774960"/>
          </a:xfrm>
          <a:custGeom>
            <a:avLst/>
            <a:gdLst>
              <a:gd name="textAreaLeft" fmla="*/ 0 w 6451920"/>
              <a:gd name="textAreaRight" fmla="*/ 6452280 w 6451920"/>
              <a:gd name="textAreaTop" fmla="*/ 0 h 3774960"/>
              <a:gd name="textAreaBottom" fmla="*/ 3775320 h 3774960"/>
            </a:gdLst>
            <a:ahLst/>
            <a:cxnLst/>
            <a:rect l="textAreaLeft" t="textAreaTop" r="textAreaRight" b="textAreaBottom"/>
            <a:pathLst>
              <a:path w="6452145" h="3775336">
                <a:moveTo>
                  <a:pt x="0" y="0"/>
                </a:moveTo>
                <a:lnTo>
                  <a:pt x="6452145" y="0"/>
                </a:lnTo>
                <a:lnTo>
                  <a:pt x="6452145" y="3775336"/>
                </a:lnTo>
                <a:lnTo>
                  <a:pt x="0" y="3775336"/>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292" name="TextBox 8"/>
          <p:cNvSpPr/>
          <p:nvPr/>
        </p:nvSpPr>
        <p:spPr>
          <a:xfrm>
            <a:off x="1028880" y="496440"/>
            <a:ext cx="15755760" cy="504720"/>
          </a:xfrm>
          <a:prstGeom prst="rect">
            <a:avLst/>
          </a:prstGeom>
          <a:noFill/>
          <a:ln w="0">
            <a:noFill/>
          </a:ln>
        </p:spPr>
        <p:style>
          <a:lnRef idx="0"/>
          <a:fillRef idx="0"/>
          <a:effectRef idx="0"/>
          <a:fontRef idx="minor"/>
        </p:style>
        <p:txBody>
          <a:bodyPr lIns="0" rIns="0" tIns="0" bIns="0" anchor="t">
            <a:spAutoFit/>
          </a:bodyPr>
          <a:p>
            <a:pPr algn="ctr" defTabSz="914400">
              <a:lnSpc>
                <a:spcPts val="4178"/>
              </a:lnSpc>
            </a:pPr>
            <a:r>
              <a:rPr b="1" lang="en-US" sz="2980" strike="noStrike" u="none">
                <a:solidFill>
                  <a:srgbClr val="2f1800"/>
                </a:solidFill>
                <a:effectLst/>
                <a:uFillTx/>
                <a:latin typeface="DM Sans Bold"/>
                <a:ea typeface="DM Sans Bold"/>
              </a:rPr>
              <a:t>տարբեր ոլորտներ ներկայացնող նկար-քարտերԻ ՕՐԻՆԱԿՆԵՐ </a:t>
            </a:r>
            <a:endParaRPr b="0" lang="en-US" sz="2980" strike="noStrike" u="none">
              <a:solidFill>
                <a:srgbClr val="000000"/>
              </a:solidFill>
              <a:effectLst/>
              <a:uFillTx/>
              <a:latin typeface="Arial"/>
            </a:endParaRPr>
          </a:p>
        </p:txBody>
      </p:sp>
      <p:sp>
        <p:nvSpPr>
          <p:cNvPr id="293" name="TextBox 9"/>
          <p:cNvSpPr/>
          <p:nvPr/>
        </p:nvSpPr>
        <p:spPr>
          <a:xfrm>
            <a:off x="4113720" y="5187600"/>
            <a:ext cx="9295920" cy="886680"/>
          </a:xfrm>
          <a:prstGeom prst="rect">
            <a:avLst/>
          </a:prstGeom>
          <a:noFill/>
          <a:ln w="0">
            <a:noFill/>
          </a:ln>
        </p:spPr>
        <p:style>
          <a:lnRef idx="0"/>
          <a:fillRef idx="0"/>
          <a:effectRef idx="0"/>
          <a:fontRef idx="minor"/>
        </p:style>
        <p:txBody>
          <a:bodyPr lIns="0" rIns="0" tIns="0" bIns="0" anchor="t">
            <a:spAutoFit/>
          </a:bodyPr>
          <a:p>
            <a:pPr algn="ctr" defTabSz="914400">
              <a:lnSpc>
                <a:spcPts val="7279"/>
              </a:lnSpc>
            </a:pPr>
            <a:r>
              <a:rPr b="1" lang="en-US" sz="5200" strike="noStrike" u="none">
                <a:solidFill>
                  <a:srgbClr val="2f1800"/>
                </a:solidFill>
                <a:effectLst/>
                <a:uFillTx/>
                <a:latin typeface="Canva Sans Bold"/>
                <a:ea typeface="Canva Sans Bold"/>
              </a:rPr>
              <a:t>էներգետիկա</a:t>
            </a:r>
            <a:endParaRPr b="0" lang="en-US" sz="5200" strike="noStrike" u="none">
              <a:solidFill>
                <a:srgbClr val="000000"/>
              </a:solidFill>
              <a:effectLst/>
              <a:uFillTx/>
              <a:latin typeface="Arial"/>
            </a:endParaRPr>
          </a:p>
        </p:txBody>
      </p:sp>
    </p:spTree>
  </p:cSld>
  <p:transition>
    <p:fade/>
  </p:transition>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294" name="Group 2"/>
          <p:cNvGrpSpPr/>
          <p:nvPr/>
        </p:nvGrpSpPr>
        <p:grpSpPr>
          <a:xfrm>
            <a:off x="9847080" y="698760"/>
            <a:ext cx="7818480" cy="9305640"/>
            <a:chOff x="9847080" y="698760"/>
            <a:chExt cx="7818480" cy="9305640"/>
          </a:xfrm>
        </p:grpSpPr>
        <p:sp>
          <p:nvSpPr>
            <p:cNvPr id="295" name="Freeform 3"/>
            <p:cNvSpPr/>
            <p:nvPr/>
          </p:nvSpPr>
          <p:spPr>
            <a:xfrm>
              <a:off x="9847080" y="698760"/>
              <a:ext cx="7818480" cy="9305640"/>
            </a:xfrm>
            <a:custGeom>
              <a:avLst/>
              <a:gdLst>
                <a:gd name="textAreaLeft" fmla="*/ 0 w 7818480"/>
                <a:gd name="textAreaRight" fmla="*/ 7818840 w 7818480"/>
                <a:gd name="textAreaTop" fmla="*/ 0 h 9305640"/>
                <a:gd name="textAreaBottom" fmla="*/ 9306000 h 9305640"/>
              </a:gdLst>
              <a:ahLst/>
              <a:cxnLst/>
              <a:rect l="textAreaLeft" t="textAreaTop" r="textAreaRight" b="textAreaBottom"/>
              <a:pathLst>
                <a:path w="1270878" h="1512642">
                  <a:moveTo>
                    <a:pt x="22774" y="0"/>
                  </a:moveTo>
                  <a:lnTo>
                    <a:pt x="1248104" y="0"/>
                  </a:lnTo>
                  <a:cubicBezTo>
                    <a:pt x="1260682" y="0"/>
                    <a:pt x="1270878" y="10196"/>
                    <a:pt x="1270878" y="22774"/>
                  </a:cubicBezTo>
                  <a:lnTo>
                    <a:pt x="1270878" y="1489868"/>
                  </a:lnTo>
                  <a:cubicBezTo>
                    <a:pt x="1270878" y="1502445"/>
                    <a:pt x="1260682" y="1512642"/>
                    <a:pt x="1248104" y="1512642"/>
                  </a:cubicBezTo>
                  <a:lnTo>
                    <a:pt x="22774" y="1512642"/>
                  </a:lnTo>
                  <a:cubicBezTo>
                    <a:pt x="10196" y="1512642"/>
                    <a:pt x="0" y="1502445"/>
                    <a:pt x="0" y="1489868"/>
                  </a:cubicBezTo>
                  <a:lnTo>
                    <a:pt x="0" y="22774"/>
                  </a:lnTo>
                  <a:cubicBezTo>
                    <a:pt x="0" y="10196"/>
                    <a:pt x="10196" y="0"/>
                    <a:pt x="22774" y="0"/>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grpSp>
        <p:nvGrpSpPr>
          <p:cNvPr id="296" name="Group 4"/>
          <p:cNvGrpSpPr/>
          <p:nvPr/>
        </p:nvGrpSpPr>
        <p:grpSpPr>
          <a:xfrm>
            <a:off x="384120" y="805680"/>
            <a:ext cx="9171000" cy="9637200"/>
            <a:chOff x="384120" y="805680"/>
            <a:chExt cx="9171000" cy="9637200"/>
          </a:xfrm>
        </p:grpSpPr>
        <p:sp>
          <p:nvSpPr>
            <p:cNvPr id="297" name="Freeform 5"/>
            <p:cNvSpPr/>
            <p:nvPr/>
          </p:nvSpPr>
          <p:spPr>
            <a:xfrm>
              <a:off x="384120" y="950400"/>
              <a:ext cx="9171000" cy="9492480"/>
            </a:xfrm>
            <a:custGeom>
              <a:avLst/>
              <a:gdLst>
                <a:gd name="textAreaLeft" fmla="*/ 0 w 9171000"/>
                <a:gd name="textAreaRight" fmla="*/ 9171360 w 9171000"/>
                <a:gd name="textAreaTop" fmla="*/ 0 h 9492480"/>
                <a:gd name="textAreaBottom" fmla="*/ 9492840 h 9492480"/>
              </a:gdLst>
              <a:ahLst/>
              <a:cxnLst/>
              <a:rect l="textAreaLeft" t="textAreaTop" r="textAreaRight" b="textAreaBottom"/>
              <a:pathLst>
                <a:path w="2415496" h="2500192">
                  <a:moveTo>
                    <a:pt x="19415" y="0"/>
                  </a:moveTo>
                  <a:lnTo>
                    <a:pt x="2396080" y="0"/>
                  </a:lnTo>
                  <a:cubicBezTo>
                    <a:pt x="2406803" y="0"/>
                    <a:pt x="2415496" y="8693"/>
                    <a:pt x="2415496" y="19415"/>
                  </a:cubicBezTo>
                  <a:lnTo>
                    <a:pt x="2415496" y="2480777"/>
                  </a:lnTo>
                  <a:cubicBezTo>
                    <a:pt x="2415496" y="2491499"/>
                    <a:pt x="2406803" y="2500192"/>
                    <a:pt x="2396080" y="2500192"/>
                  </a:cubicBezTo>
                  <a:lnTo>
                    <a:pt x="19415" y="2500192"/>
                  </a:lnTo>
                  <a:cubicBezTo>
                    <a:pt x="8693" y="2500192"/>
                    <a:pt x="0" y="2491499"/>
                    <a:pt x="0" y="2480777"/>
                  </a:cubicBezTo>
                  <a:lnTo>
                    <a:pt x="0" y="19415"/>
                  </a:lnTo>
                  <a:cubicBezTo>
                    <a:pt x="0" y="8693"/>
                    <a:pt x="8693" y="0"/>
                    <a:pt x="19415" y="0"/>
                  </a:cubicBezTo>
                  <a:close/>
                </a:path>
              </a:pathLst>
            </a:custGeom>
            <a:noFill/>
            <a:ln cap="rnd" w="19050">
              <a:solidFill>
                <a:srgbClr val="47634c"/>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298" name="TextBox 6"/>
            <p:cNvSpPr/>
            <p:nvPr/>
          </p:nvSpPr>
          <p:spPr>
            <a:xfrm>
              <a:off x="384120" y="805680"/>
              <a:ext cx="9171000" cy="963720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299" name="TextBox 7"/>
          <p:cNvSpPr/>
          <p:nvPr/>
        </p:nvSpPr>
        <p:spPr>
          <a:xfrm>
            <a:off x="909720" y="1616400"/>
            <a:ext cx="8759520" cy="6205320"/>
          </a:xfrm>
          <a:prstGeom prst="rect">
            <a:avLst/>
          </a:prstGeom>
          <a:noFill/>
          <a:ln w="0">
            <a:noFill/>
          </a:ln>
        </p:spPr>
        <p:style>
          <a:lnRef idx="0"/>
          <a:fillRef idx="0"/>
          <a:effectRef idx="0"/>
          <a:fontRef idx="minor"/>
        </p:style>
        <p:txBody>
          <a:bodyPr lIns="0" rIns="0" tIns="0" bIns="0" anchor="t">
            <a:spAutoFit/>
          </a:bodyPr>
          <a:p>
            <a:pPr defTabSz="914400">
              <a:lnSpc>
                <a:spcPts val="4484"/>
              </a:lnSpc>
            </a:pPr>
            <a:r>
              <a:rPr b="0" lang="en-US" sz="3200" strike="noStrike" u="none">
                <a:solidFill>
                  <a:srgbClr val="47634c"/>
                </a:solidFill>
                <a:effectLst/>
                <a:uFillTx/>
                <a:latin typeface="Public Sans"/>
                <a:ea typeface="Public Sans"/>
              </a:rPr>
              <a:t>Ապագայի ֆերմա</a:t>
            </a:r>
            <a:endParaRPr b="0" lang="en-US" sz="3200" strike="noStrike" u="none">
              <a:solidFill>
                <a:srgbClr val="000000"/>
              </a:solidFill>
              <a:effectLst/>
              <a:uFillTx/>
              <a:latin typeface="Arial"/>
            </a:endParaRPr>
          </a:p>
          <a:p>
            <a:pPr defTabSz="914400">
              <a:lnSpc>
                <a:spcPts val="4484"/>
              </a:lnSpc>
            </a:pPr>
            <a:endParaRPr b="0" lang="en-US" sz="1800" strike="noStrike" u="none">
              <a:solidFill>
                <a:srgbClr val="000000"/>
              </a:solidFill>
              <a:effectLst/>
              <a:uFillTx/>
              <a:latin typeface="Arial"/>
            </a:endParaRPr>
          </a:p>
          <a:p>
            <a:pPr defTabSz="914400">
              <a:lnSpc>
                <a:spcPts val="4484"/>
              </a:lnSpc>
            </a:pPr>
            <a:r>
              <a:rPr b="0" lang="en-US" sz="3200" strike="noStrike" u="none">
                <a:solidFill>
                  <a:srgbClr val="47634c"/>
                </a:solidFill>
                <a:effectLst/>
                <a:uFillTx/>
                <a:latin typeface="Public Sans"/>
                <a:ea typeface="Public Sans"/>
              </a:rPr>
              <a:t>Ոլորտ՝ գյուղատնտեսություն</a:t>
            </a:r>
            <a:endParaRPr b="0" lang="en-US" sz="3200" strike="noStrike" u="none">
              <a:solidFill>
                <a:srgbClr val="000000"/>
              </a:solidFill>
              <a:effectLst/>
              <a:uFillTx/>
              <a:latin typeface="Arial"/>
            </a:endParaRPr>
          </a:p>
          <a:p>
            <a:pPr defTabSz="914400">
              <a:lnSpc>
                <a:spcPts val="4484"/>
              </a:lnSpc>
            </a:pPr>
            <a:endParaRPr b="0" lang="en-US" sz="1800" strike="noStrike" u="none">
              <a:solidFill>
                <a:srgbClr val="000000"/>
              </a:solidFill>
              <a:effectLst/>
              <a:uFillTx/>
              <a:latin typeface="Arial"/>
            </a:endParaRPr>
          </a:p>
          <a:p>
            <a:pPr defTabSz="914400">
              <a:lnSpc>
                <a:spcPts val="4484"/>
              </a:lnSpc>
              <a:tabLst>
                <a:tab algn="l" pos="0"/>
              </a:tabLst>
            </a:pPr>
            <a:r>
              <a:rPr b="0" lang="en-US" sz="3200" strike="noStrike" u="none">
                <a:solidFill>
                  <a:srgbClr val="47634c"/>
                </a:solidFill>
                <a:effectLst/>
                <a:uFillTx/>
                <a:latin typeface="Public Sans"/>
                <a:ea typeface="Public Sans"/>
              </a:rPr>
              <a:t>Ապագայում Երկրի բոլոր բնակիչներին կտրամադրվի բարձրորակ և առողջարար արտադրանք, իսկ Հայաստանը</a:t>
            </a:r>
            <a:endParaRPr b="0" lang="en-US" sz="3200" strike="noStrike" u="none">
              <a:solidFill>
                <a:srgbClr val="000000"/>
              </a:solidFill>
              <a:effectLst/>
              <a:uFillTx/>
              <a:latin typeface="Arial"/>
            </a:endParaRPr>
          </a:p>
          <a:p>
            <a:pPr defTabSz="914400">
              <a:lnSpc>
                <a:spcPts val="4484"/>
              </a:lnSpc>
              <a:tabLst>
                <a:tab algn="l" pos="0"/>
              </a:tabLst>
            </a:pPr>
            <a:r>
              <a:rPr b="0" lang="en-US" sz="3200" strike="noStrike" u="none">
                <a:solidFill>
                  <a:srgbClr val="47634c"/>
                </a:solidFill>
                <a:effectLst/>
                <a:uFillTx/>
                <a:latin typeface="Public Sans"/>
                <a:ea typeface="Public Sans"/>
              </a:rPr>
              <a:t>կարևոր ներդրում կունենա համաշխարհային գյուղատնտեսության մեջ։</a:t>
            </a:r>
            <a:endParaRPr b="0" lang="en-US" sz="3200" strike="noStrike" u="none">
              <a:solidFill>
                <a:srgbClr val="000000"/>
              </a:solidFill>
              <a:effectLst/>
              <a:uFillTx/>
              <a:latin typeface="Arial"/>
            </a:endParaRPr>
          </a:p>
          <a:p>
            <a:pPr defTabSz="914400">
              <a:lnSpc>
                <a:spcPts val="4484"/>
              </a:lnSpc>
              <a:tabLst>
                <a:tab algn="l" pos="0"/>
              </a:tabLst>
            </a:pPr>
            <a:endParaRPr b="0" lang="en-US" sz="1800" strike="noStrike" u="none">
              <a:solidFill>
                <a:srgbClr val="000000"/>
              </a:solidFill>
              <a:effectLst/>
              <a:uFillTx/>
              <a:latin typeface="Arial"/>
            </a:endParaRPr>
          </a:p>
        </p:txBody>
      </p:sp>
      <p:sp>
        <p:nvSpPr>
          <p:cNvPr id="300" name="Freeform 8"/>
          <p:cNvSpPr/>
          <p:nvPr/>
        </p:nvSpPr>
        <p:spPr>
          <a:xfrm>
            <a:off x="17259480" y="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301" name="Group 2"/>
          <p:cNvGrpSpPr/>
          <p:nvPr/>
        </p:nvGrpSpPr>
        <p:grpSpPr>
          <a:xfrm>
            <a:off x="281160" y="261720"/>
            <a:ext cx="8202600" cy="9763200"/>
            <a:chOff x="281160" y="261720"/>
            <a:chExt cx="8202600" cy="9763200"/>
          </a:xfrm>
        </p:grpSpPr>
        <p:sp>
          <p:nvSpPr>
            <p:cNvPr id="302" name="Freeform 3"/>
            <p:cNvSpPr/>
            <p:nvPr/>
          </p:nvSpPr>
          <p:spPr>
            <a:xfrm>
              <a:off x="281160" y="261720"/>
              <a:ext cx="8202600" cy="9763200"/>
            </a:xfrm>
            <a:custGeom>
              <a:avLst/>
              <a:gdLst>
                <a:gd name="textAreaLeft" fmla="*/ 0 w 8202600"/>
                <a:gd name="textAreaRight" fmla="*/ 8202960 w 8202600"/>
                <a:gd name="textAreaTop" fmla="*/ 0 h 9763200"/>
                <a:gd name="textAreaBottom" fmla="*/ 9763560 h 9763200"/>
              </a:gdLst>
              <a:ahLst/>
              <a:cxnLst/>
              <a:rect l="textAreaLeft" t="textAreaTop" r="textAreaRight" b="textAreaBottom"/>
              <a:pathLst>
                <a:path w="1270878" h="1512642">
                  <a:moveTo>
                    <a:pt x="21707" y="0"/>
                  </a:moveTo>
                  <a:lnTo>
                    <a:pt x="1249171" y="0"/>
                  </a:lnTo>
                  <a:cubicBezTo>
                    <a:pt x="1261160" y="0"/>
                    <a:pt x="1270878" y="9719"/>
                    <a:pt x="1270878" y="21707"/>
                  </a:cubicBezTo>
                  <a:lnTo>
                    <a:pt x="1270878" y="1490935"/>
                  </a:lnTo>
                  <a:cubicBezTo>
                    <a:pt x="1270878" y="1502923"/>
                    <a:pt x="1261160" y="1512642"/>
                    <a:pt x="1249171" y="1512642"/>
                  </a:cubicBezTo>
                  <a:lnTo>
                    <a:pt x="21707" y="1512642"/>
                  </a:lnTo>
                  <a:cubicBezTo>
                    <a:pt x="9719" y="1512642"/>
                    <a:pt x="0" y="1502923"/>
                    <a:pt x="0" y="1490935"/>
                  </a:cubicBezTo>
                  <a:lnTo>
                    <a:pt x="0" y="21707"/>
                  </a:lnTo>
                  <a:cubicBezTo>
                    <a:pt x="0" y="9719"/>
                    <a:pt x="9719" y="0"/>
                    <a:pt x="21707" y="0"/>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grpSp>
        <p:nvGrpSpPr>
          <p:cNvPr id="303" name="Group 4"/>
          <p:cNvGrpSpPr/>
          <p:nvPr/>
        </p:nvGrpSpPr>
        <p:grpSpPr>
          <a:xfrm>
            <a:off x="8735400" y="884160"/>
            <a:ext cx="8729280" cy="8734680"/>
            <a:chOff x="8735400" y="884160"/>
            <a:chExt cx="8729280" cy="8734680"/>
          </a:xfrm>
        </p:grpSpPr>
        <p:sp>
          <p:nvSpPr>
            <p:cNvPr id="304" name="Freeform 5"/>
            <p:cNvSpPr/>
            <p:nvPr/>
          </p:nvSpPr>
          <p:spPr>
            <a:xfrm>
              <a:off x="8735400" y="1028880"/>
              <a:ext cx="8729280" cy="8589960"/>
            </a:xfrm>
            <a:custGeom>
              <a:avLst/>
              <a:gdLst>
                <a:gd name="textAreaLeft" fmla="*/ 0 w 8729280"/>
                <a:gd name="textAreaRight" fmla="*/ 8729640 w 8729280"/>
                <a:gd name="textAreaTop" fmla="*/ 0 h 8589960"/>
                <a:gd name="textAreaBottom" fmla="*/ 8590320 h 8589960"/>
              </a:gdLst>
              <a:ahLst/>
              <a:cxnLst/>
              <a:rect l="textAreaLeft" t="textAreaTop" r="textAreaRight" b="textAreaBottom"/>
              <a:pathLst>
                <a:path w="2299150" h="2262516">
                  <a:moveTo>
                    <a:pt x="20398" y="0"/>
                  </a:moveTo>
                  <a:lnTo>
                    <a:pt x="2278752" y="0"/>
                  </a:lnTo>
                  <a:cubicBezTo>
                    <a:pt x="2290018" y="0"/>
                    <a:pt x="2299150" y="9132"/>
                    <a:pt x="2299150" y="20398"/>
                  </a:cubicBezTo>
                  <a:lnTo>
                    <a:pt x="2299150" y="2242118"/>
                  </a:lnTo>
                  <a:cubicBezTo>
                    <a:pt x="2299150" y="2253384"/>
                    <a:pt x="2290018" y="2262516"/>
                    <a:pt x="2278752" y="2262516"/>
                  </a:cubicBezTo>
                  <a:lnTo>
                    <a:pt x="20398" y="2262516"/>
                  </a:lnTo>
                  <a:cubicBezTo>
                    <a:pt x="9132" y="2262516"/>
                    <a:pt x="0" y="2253384"/>
                    <a:pt x="0" y="2242118"/>
                  </a:cubicBezTo>
                  <a:lnTo>
                    <a:pt x="0" y="20398"/>
                  </a:lnTo>
                  <a:cubicBezTo>
                    <a:pt x="0" y="9132"/>
                    <a:pt x="9132" y="0"/>
                    <a:pt x="20398" y="0"/>
                  </a:cubicBezTo>
                  <a:close/>
                </a:path>
              </a:pathLst>
            </a:custGeom>
            <a:noFill/>
            <a:ln cap="rnd" w="19050">
              <a:solidFill>
                <a:srgbClr val="47634c"/>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305" name="TextBox 6"/>
            <p:cNvSpPr/>
            <p:nvPr/>
          </p:nvSpPr>
          <p:spPr>
            <a:xfrm>
              <a:off x="8735400" y="884160"/>
              <a:ext cx="8729280" cy="87346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06" name="TextBox 7"/>
          <p:cNvSpPr/>
          <p:nvPr/>
        </p:nvSpPr>
        <p:spPr>
          <a:xfrm>
            <a:off x="9144000" y="1314720"/>
            <a:ext cx="7470720" cy="5905440"/>
          </a:xfrm>
          <a:prstGeom prst="rect">
            <a:avLst/>
          </a:prstGeom>
          <a:noFill/>
          <a:ln w="0">
            <a:noFill/>
          </a:ln>
        </p:spPr>
        <p:style>
          <a:lnRef idx="0"/>
          <a:fillRef idx="0"/>
          <a:effectRef idx="0"/>
          <a:fontRef idx="minor"/>
        </p:style>
        <p:txBody>
          <a:bodyPr lIns="0" rIns="0" tIns="0" bIns="0" anchor="t">
            <a:spAutoFit/>
          </a:bodyPr>
          <a:p>
            <a:pPr algn="just" defTabSz="914400">
              <a:lnSpc>
                <a:spcPts val="4706"/>
              </a:lnSpc>
            </a:pPr>
            <a:r>
              <a:rPr b="0" lang="en-US" sz="3359" strike="noStrike" u="none">
                <a:solidFill>
                  <a:srgbClr val="47634c"/>
                </a:solidFill>
                <a:effectLst/>
                <a:uFillTx/>
                <a:latin typeface="Public Sans"/>
                <a:ea typeface="Public Sans"/>
              </a:rPr>
              <a:t>Ապագայի տիեզերական կայան</a:t>
            </a:r>
            <a:endParaRPr b="0" lang="en-US" sz="3359" strike="noStrike" u="none">
              <a:solidFill>
                <a:srgbClr val="000000"/>
              </a:solidFill>
              <a:effectLst/>
              <a:uFillTx/>
              <a:latin typeface="Arial"/>
            </a:endParaRPr>
          </a:p>
          <a:p>
            <a:pPr algn="just" defTabSz="914400">
              <a:lnSpc>
                <a:spcPts val="4706"/>
              </a:lnSpc>
            </a:pPr>
            <a:endParaRPr b="0" lang="en-US" sz="1800" strike="noStrike" u="none">
              <a:solidFill>
                <a:srgbClr val="000000"/>
              </a:solidFill>
              <a:effectLst/>
              <a:uFillTx/>
              <a:latin typeface="Arial"/>
            </a:endParaRPr>
          </a:p>
          <a:p>
            <a:pPr algn="just" defTabSz="914400">
              <a:lnSpc>
                <a:spcPts val="4706"/>
              </a:lnSpc>
            </a:pPr>
            <a:r>
              <a:rPr b="0" lang="en-US" sz="3359" strike="noStrike" u="none">
                <a:solidFill>
                  <a:srgbClr val="47634c"/>
                </a:solidFill>
                <a:effectLst/>
                <a:uFillTx/>
                <a:latin typeface="Public Sans"/>
                <a:ea typeface="Public Sans"/>
              </a:rPr>
              <a:t>Ոլորտ՝ Տիեզերք</a:t>
            </a:r>
            <a:endParaRPr b="0" lang="en-US" sz="3359" strike="noStrike" u="none">
              <a:solidFill>
                <a:srgbClr val="000000"/>
              </a:solidFill>
              <a:effectLst/>
              <a:uFillTx/>
              <a:latin typeface="Arial"/>
            </a:endParaRPr>
          </a:p>
          <a:p>
            <a:pPr algn="just" defTabSz="914400">
              <a:lnSpc>
                <a:spcPts val="4706"/>
              </a:lnSpc>
            </a:pPr>
            <a:endParaRPr b="0" lang="en-US" sz="1800" strike="noStrike" u="none">
              <a:solidFill>
                <a:srgbClr val="000000"/>
              </a:solidFill>
              <a:effectLst/>
              <a:uFillTx/>
              <a:latin typeface="Arial"/>
            </a:endParaRPr>
          </a:p>
          <a:p>
            <a:pPr defTabSz="914400">
              <a:lnSpc>
                <a:spcPts val="4706"/>
              </a:lnSpc>
            </a:pPr>
            <a:r>
              <a:rPr b="0" lang="en-US" sz="3359" strike="noStrike" u="none">
                <a:solidFill>
                  <a:srgbClr val="47634c"/>
                </a:solidFill>
                <a:effectLst/>
                <a:uFillTx/>
                <a:latin typeface="Public Sans"/>
                <a:ea typeface="Public Sans"/>
              </a:rPr>
              <a:t>Հայաստանը կմիանա տիեզերքի ուսումնասիրության ոլորտին՝ապահովելով նոր հնարավորություններ</a:t>
            </a:r>
            <a:endParaRPr b="0" lang="en-US" sz="3359" strike="noStrike" u="none">
              <a:solidFill>
                <a:srgbClr val="000000"/>
              </a:solidFill>
              <a:effectLst/>
              <a:uFillTx/>
              <a:latin typeface="Arial"/>
            </a:endParaRPr>
          </a:p>
          <a:p>
            <a:pPr defTabSz="914400">
              <a:lnSpc>
                <a:spcPts val="4706"/>
              </a:lnSpc>
            </a:pPr>
            <a:r>
              <a:rPr b="0" lang="en-US" sz="3359" strike="noStrike" u="none">
                <a:solidFill>
                  <a:srgbClr val="47634c"/>
                </a:solidFill>
                <a:effectLst/>
                <a:uFillTx/>
                <a:latin typeface="Public Sans"/>
                <a:ea typeface="Public Sans"/>
              </a:rPr>
              <a:t>հետազոտությունների և</a:t>
            </a:r>
            <a:endParaRPr b="0" lang="en-US" sz="3359" strike="noStrike" u="none">
              <a:solidFill>
                <a:srgbClr val="000000"/>
              </a:solidFill>
              <a:effectLst/>
              <a:uFillTx/>
              <a:latin typeface="Arial"/>
            </a:endParaRPr>
          </a:p>
          <a:p>
            <a:pPr defTabSz="914400">
              <a:lnSpc>
                <a:spcPts val="4706"/>
              </a:lnSpc>
            </a:pPr>
            <a:r>
              <a:rPr b="0" lang="en-US" sz="3359" strike="noStrike" u="none">
                <a:solidFill>
                  <a:srgbClr val="47634c"/>
                </a:solidFill>
                <a:effectLst/>
                <a:uFillTx/>
                <a:latin typeface="Public Sans"/>
                <a:ea typeface="Public Sans"/>
              </a:rPr>
              <a:t>հաղորդակցության համար։</a:t>
            </a:r>
            <a:endParaRPr b="0" lang="en-US" sz="3359" strike="noStrike" u="none">
              <a:solidFill>
                <a:srgbClr val="000000"/>
              </a:solidFill>
              <a:effectLst/>
              <a:uFillTx/>
              <a:latin typeface="Arial"/>
            </a:endParaRPr>
          </a:p>
        </p:txBody>
      </p:sp>
      <p:sp>
        <p:nvSpPr>
          <p:cNvPr id="307" name="Freeform 8"/>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308" name="Group 2"/>
          <p:cNvGrpSpPr/>
          <p:nvPr/>
        </p:nvGrpSpPr>
        <p:grpSpPr>
          <a:xfrm>
            <a:off x="9847080" y="787320"/>
            <a:ext cx="7743600" cy="9217080"/>
            <a:chOff x="9847080" y="787320"/>
            <a:chExt cx="7743600" cy="9217080"/>
          </a:xfrm>
        </p:grpSpPr>
        <p:sp>
          <p:nvSpPr>
            <p:cNvPr id="309" name="Freeform 3"/>
            <p:cNvSpPr/>
            <p:nvPr/>
          </p:nvSpPr>
          <p:spPr>
            <a:xfrm>
              <a:off x="9847080" y="787320"/>
              <a:ext cx="7743600" cy="9217080"/>
            </a:xfrm>
            <a:custGeom>
              <a:avLst/>
              <a:gdLst>
                <a:gd name="textAreaLeft" fmla="*/ 0 w 7743600"/>
                <a:gd name="textAreaRight" fmla="*/ 7743960 w 7743600"/>
                <a:gd name="textAreaTop" fmla="*/ 0 h 9217080"/>
                <a:gd name="textAreaBottom" fmla="*/ 9217440 h 9217080"/>
              </a:gdLst>
              <a:ahLst/>
              <a:cxnLst/>
              <a:rect l="textAreaLeft" t="textAreaTop" r="textAreaRight" b="textAreaBottom"/>
              <a:pathLst>
                <a:path w="1270878" h="1512642">
                  <a:moveTo>
                    <a:pt x="22993" y="0"/>
                  </a:moveTo>
                  <a:lnTo>
                    <a:pt x="1247885" y="0"/>
                  </a:lnTo>
                  <a:cubicBezTo>
                    <a:pt x="1260584" y="0"/>
                    <a:pt x="1270878" y="10295"/>
                    <a:pt x="1270878" y="22993"/>
                  </a:cubicBezTo>
                  <a:lnTo>
                    <a:pt x="1270878" y="1489648"/>
                  </a:lnTo>
                  <a:cubicBezTo>
                    <a:pt x="1270878" y="1495746"/>
                    <a:pt x="1268456" y="1501595"/>
                    <a:pt x="1264143" y="1505907"/>
                  </a:cubicBezTo>
                  <a:cubicBezTo>
                    <a:pt x="1259831" y="1510219"/>
                    <a:pt x="1253983" y="1512642"/>
                    <a:pt x="1247885" y="1512642"/>
                  </a:cubicBezTo>
                  <a:lnTo>
                    <a:pt x="22993" y="1512642"/>
                  </a:lnTo>
                  <a:cubicBezTo>
                    <a:pt x="10295" y="1512642"/>
                    <a:pt x="0" y="1502347"/>
                    <a:pt x="0" y="1489648"/>
                  </a:cubicBezTo>
                  <a:lnTo>
                    <a:pt x="0" y="22993"/>
                  </a:lnTo>
                  <a:cubicBezTo>
                    <a:pt x="0" y="10295"/>
                    <a:pt x="10295" y="0"/>
                    <a:pt x="22993" y="0"/>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grpSp>
        <p:nvGrpSpPr>
          <p:cNvPr id="310" name="Group 4"/>
          <p:cNvGrpSpPr/>
          <p:nvPr/>
        </p:nvGrpSpPr>
        <p:grpSpPr>
          <a:xfrm>
            <a:off x="592560" y="884160"/>
            <a:ext cx="8988480" cy="9120600"/>
            <a:chOff x="592560" y="884160"/>
            <a:chExt cx="8988480" cy="9120600"/>
          </a:xfrm>
        </p:grpSpPr>
        <p:sp>
          <p:nvSpPr>
            <p:cNvPr id="311" name="Freeform 5"/>
            <p:cNvSpPr/>
            <p:nvPr/>
          </p:nvSpPr>
          <p:spPr>
            <a:xfrm>
              <a:off x="592560" y="1028880"/>
              <a:ext cx="8988480" cy="8975880"/>
            </a:xfrm>
            <a:custGeom>
              <a:avLst/>
              <a:gdLst>
                <a:gd name="textAreaLeft" fmla="*/ 0 w 8988480"/>
                <a:gd name="textAreaRight" fmla="*/ 8988840 w 8988480"/>
                <a:gd name="textAreaTop" fmla="*/ 0 h 8975880"/>
                <a:gd name="textAreaBottom" fmla="*/ 8976240 h 8975880"/>
              </a:gdLst>
              <a:ahLst/>
              <a:cxnLst/>
              <a:rect l="textAreaLeft" t="textAreaTop" r="textAreaRight" b="textAreaBottom"/>
              <a:pathLst>
                <a:path w="2367453" h="2364071">
                  <a:moveTo>
                    <a:pt x="19809" y="0"/>
                  </a:moveTo>
                  <a:lnTo>
                    <a:pt x="2347643" y="0"/>
                  </a:lnTo>
                  <a:cubicBezTo>
                    <a:pt x="2358584" y="0"/>
                    <a:pt x="2367453" y="8869"/>
                    <a:pt x="2367453" y="19809"/>
                  </a:cubicBezTo>
                  <a:lnTo>
                    <a:pt x="2367453" y="2344262"/>
                  </a:lnTo>
                  <a:cubicBezTo>
                    <a:pt x="2367453" y="2355202"/>
                    <a:pt x="2358584" y="2364071"/>
                    <a:pt x="2347643" y="2364071"/>
                  </a:cubicBezTo>
                  <a:lnTo>
                    <a:pt x="19809" y="2364071"/>
                  </a:lnTo>
                  <a:cubicBezTo>
                    <a:pt x="8869" y="2364071"/>
                    <a:pt x="0" y="2355202"/>
                    <a:pt x="0" y="2344262"/>
                  </a:cubicBezTo>
                  <a:lnTo>
                    <a:pt x="0" y="19809"/>
                  </a:lnTo>
                  <a:cubicBezTo>
                    <a:pt x="0" y="8869"/>
                    <a:pt x="8869" y="0"/>
                    <a:pt x="19809" y="0"/>
                  </a:cubicBezTo>
                  <a:close/>
                </a:path>
              </a:pathLst>
            </a:custGeom>
            <a:noFill/>
            <a:ln cap="rnd" w="19050">
              <a:solidFill>
                <a:srgbClr val="47634c"/>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312" name="TextBox 6"/>
            <p:cNvSpPr/>
            <p:nvPr/>
          </p:nvSpPr>
          <p:spPr>
            <a:xfrm>
              <a:off x="592560" y="884160"/>
              <a:ext cx="8988480" cy="912024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13" name="Freeform 7"/>
          <p:cNvSpPr/>
          <p:nvPr/>
        </p:nvSpPr>
        <p:spPr>
          <a:xfrm>
            <a:off x="17259480" y="78120"/>
            <a:ext cx="1028520" cy="939240"/>
          </a:xfrm>
          <a:custGeom>
            <a:avLst/>
            <a:gdLst>
              <a:gd name="textAreaLeft" fmla="*/ 0 w 1028520"/>
              <a:gd name="textAreaRight" fmla="*/ 1028880 w 1028520"/>
              <a:gd name="textAreaTop" fmla="*/ 0 h 939240"/>
              <a:gd name="textAreaBottom" fmla="*/ 939600 h 939240"/>
            </a:gdLst>
            <a:ahLst/>
            <a:cxnLst/>
            <a:rect l="textAreaLeft" t="textAreaTop" r="textAreaRight" b="textAreaBottom"/>
            <a:pathLst>
              <a:path w="1028700" h="939757">
                <a:moveTo>
                  <a:pt x="0" y="0"/>
                </a:moveTo>
                <a:lnTo>
                  <a:pt x="1028700" y="0"/>
                </a:lnTo>
                <a:lnTo>
                  <a:pt x="1028700" y="939757"/>
                </a:lnTo>
                <a:lnTo>
                  <a:pt x="0" y="939757"/>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14" name="TextBox 8"/>
          <p:cNvSpPr/>
          <p:nvPr/>
        </p:nvSpPr>
        <p:spPr>
          <a:xfrm>
            <a:off x="1028880" y="1360440"/>
            <a:ext cx="7924680" cy="4085640"/>
          </a:xfrm>
          <a:prstGeom prst="rect">
            <a:avLst/>
          </a:prstGeom>
          <a:noFill/>
          <a:ln w="0">
            <a:noFill/>
          </a:ln>
        </p:spPr>
        <p:style>
          <a:lnRef idx="0"/>
          <a:fillRef idx="0"/>
          <a:effectRef idx="0"/>
          <a:fontRef idx="minor"/>
        </p:style>
        <p:txBody>
          <a:bodyPr lIns="0" rIns="0" tIns="0" bIns="0" anchor="t">
            <a:spAutoFit/>
          </a:bodyPr>
          <a:p>
            <a:pPr defTabSz="914400">
              <a:lnSpc>
                <a:spcPts val="4056"/>
              </a:lnSpc>
            </a:pPr>
            <a:r>
              <a:rPr b="0" lang="en-US" sz="2890" strike="noStrike" u="none">
                <a:solidFill>
                  <a:srgbClr val="47634c"/>
                </a:solidFill>
                <a:effectLst/>
                <a:uFillTx/>
                <a:latin typeface="Public Sans"/>
                <a:ea typeface="Public Sans"/>
              </a:rPr>
              <a:t>Տեղեկատվական  մշակման կենտրոն</a:t>
            </a:r>
            <a:endParaRPr b="0" lang="en-US" sz="2890" strike="noStrike" u="none">
              <a:solidFill>
                <a:srgbClr val="000000"/>
              </a:solidFill>
              <a:effectLst/>
              <a:uFillTx/>
              <a:latin typeface="Arial"/>
            </a:endParaRPr>
          </a:p>
          <a:p>
            <a:pPr defTabSz="914400">
              <a:lnSpc>
                <a:spcPts val="4056"/>
              </a:lnSpc>
            </a:pPr>
            <a:endParaRPr b="0" lang="en-US" sz="1800" strike="noStrike" u="none">
              <a:solidFill>
                <a:srgbClr val="000000"/>
              </a:solidFill>
              <a:effectLst/>
              <a:uFillTx/>
              <a:latin typeface="Arial"/>
            </a:endParaRPr>
          </a:p>
          <a:p>
            <a:pPr defTabSz="914400">
              <a:lnSpc>
                <a:spcPts val="4056"/>
              </a:lnSpc>
            </a:pPr>
            <a:r>
              <a:rPr b="0" lang="en-US" sz="2890" strike="noStrike" u="none">
                <a:solidFill>
                  <a:srgbClr val="47634c"/>
                </a:solidFill>
                <a:effectLst/>
                <a:uFillTx/>
                <a:latin typeface="Public Sans"/>
                <a:ea typeface="Public Sans"/>
              </a:rPr>
              <a:t>Ոլորտ՝ թվային տեխնոլոգիաներ</a:t>
            </a:r>
            <a:endParaRPr b="0" lang="en-US" sz="2890" strike="noStrike" u="none">
              <a:solidFill>
                <a:srgbClr val="000000"/>
              </a:solidFill>
              <a:effectLst/>
              <a:uFillTx/>
              <a:latin typeface="Arial"/>
            </a:endParaRPr>
          </a:p>
          <a:p>
            <a:pPr defTabSz="914400">
              <a:lnSpc>
                <a:spcPts val="4056"/>
              </a:lnSpc>
            </a:pPr>
            <a:endParaRPr b="0" lang="en-US" sz="1800" strike="noStrike" u="none">
              <a:solidFill>
                <a:srgbClr val="000000"/>
              </a:solidFill>
              <a:effectLst/>
              <a:uFillTx/>
              <a:latin typeface="Arial"/>
            </a:endParaRPr>
          </a:p>
          <a:p>
            <a:pPr defTabSz="914400">
              <a:lnSpc>
                <a:spcPts val="4056"/>
              </a:lnSpc>
              <a:tabLst>
                <a:tab algn="l" pos="0"/>
              </a:tabLst>
            </a:pPr>
            <a:r>
              <a:rPr b="0" lang="en-US" sz="2890" strike="noStrike" u="none">
                <a:solidFill>
                  <a:srgbClr val="47634c"/>
                </a:solidFill>
                <a:effectLst/>
                <a:uFillTx/>
                <a:latin typeface="Public Sans"/>
                <a:ea typeface="Public Sans"/>
              </a:rPr>
              <a:t>Հայաստանում թվային տեխնոլոգիաների զարգացումը կապահովի տեղեկատվության անհապաղ և անվտանգ փոխանակում։</a:t>
            </a:r>
            <a:endParaRPr b="0" lang="en-US" sz="2890" strike="noStrike" u="none">
              <a:solidFill>
                <a:srgbClr val="000000"/>
              </a:solidFill>
              <a:effectLst/>
              <a:uFillTx/>
              <a:latin typeface="Arial"/>
            </a:endParaRPr>
          </a:p>
        </p:txBody>
      </p:sp>
    </p:spTree>
  </p:cSld>
  <p:transition>
    <p:fade/>
  </p:transition>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315" name="Group 2"/>
          <p:cNvGrpSpPr/>
          <p:nvPr/>
        </p:nvGrpSpPr>
        <p:grpSpPr>
          <a:xfrm>
            <a:off x="1138320" y="1281960"/>
            <a:ext cx="7345800" cy="8742960"/>
            <a:chOff x="1138320" y="1281960"/>
            <a:chExt cx="7345800" cy="8742960"/>
          </a:xfrm>
        </p:grpSpPr>
        <p:sp>
          <p:nvSpPr>
            <p:cNvPr id="316" name="Freeform 3"/>
            <p:cNvSpPr/>
            <p:nvPr/>
          </p:nvSpPr>
          <p:spPr>
            <a:xfrm>
              <a:off x="1138320" y="1281960"/>
              <a:ext cx="7345800" cy="8742960"/>
            </a:xfrm>
            <a:custGeom>
              <a:avLst/>
              <a:gdLst>
                <a:gd name="textAreaLeft" fmla="*/ 0 w 7345800"/>
                <a:gd name="textAreaRight" fmla="*/ 7346160 w 7345800"/>
                <a:gd name="textAreaTop" fmla="*/ 0 h 8742960"/>
                <a:gd name="textAreaBottom" fmla="*/ 8743320 h 8742960"/>
              </a:gdLst>
              <a:ahLst/>
              <a:cxnLst/>
              <a:rect l="textAreaLeft" t="textAreaTop" r="textAreaRight" b="textAreaBottom"/>
              <a:pathLst>
                <a:path w="1270878" h="1512642">
                  <a:moveTo>
                    <a:pt x="24240" y="0"/>
                  </a:moveTo>
                  <a:lnTo>
                    <a:pt x="1246639" y="0"/>
                  </a:lnTo>
                  <a:cubicBezTo>
                    <a:pt x="1260026" y="0"/>
                    <a:pt x="1270878" y="10852"/>
                    <a:pt x="1270878" y="24240"/>
                  </a:cubicBezTo>
                  <a:lnTo>
                    <a:pt x="1270878" y="1488402"/>
                  </a:lnTo>
                  <a:cubicBezTo>
                    <a:pt x="1270878" y="1494831"/>
                    <a:pt x="1268324" y="1500996"/>
                    <a:pt x="1263779" y="1505542"/>
                  </a:cubicBezTo>
                  <a:cubicBezTo>
                    <a:pt x="1259233" y="1510088"/>
                    <a:pt x="1253067" y="1512642"/>
                    <a:pt x="1246639" y="1512642"/>
                  </a:cubicBezTo>
                  <a:lnTo>
                    <a:pt x="24240" y="1512642"/>
                  </a:lnTo>
                  <a:cubicBezTo>
                    <a:pt x="10852" y="1512642"/>
                    <a:pt x="0" y="1501789"/>
                    <a:pt x="0" y="1488402"/>
                  </a:cubicBezTo>
                  <a:lnTo>
                    <a:pt x="0" y="24240"/>
                  </a:lnTo>
                  <a:cubicBezTo>
                    <a:pt x="0" y="10852"/>
                    <a:pt x="10852" y="0"/>
                    <a:pt x="24240" y="0"/>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grpSp>
        <p:nvGrpSpPr>
          <p:cNvPr id="317" name="Group 4"/>
          <p:cNvGrpSpPr/>
          <p:nvPr/>
        </p:nvGrpSpPr>
        <p:grpSpPr>
          <a:xfrm>
            <a:off x="8735400" y="1255680"/>
            <a:ext cx="8198280" cy="8363160"/>
            <a:chOff x="8735400" y="1255680"/>
            <a:chExt cx="8198280" cy="8363160"/>
          </a:xfrm>
        </p:grpSpPr>
        <p:sp>
          <p:nvSpPr>
            <p:cNvPr id="318" name="Freeform 5"/>
            <p:cNvSpPr/>
            <p:nvPr/>
          </p:nvSpPr>
          <p:spPr>
            <a:xfrm>
              <a:off x="8735400" y="1400400"/>
              <a:ext cx="8198280" cy="8218440"/>
            </a:xfrm>
            <a:custGeom>
              <a:avLst/>
              <a:gdLst>
                <a:gd name="textAreaLeft" fmla="*/ 0 w 8198280"/>
                <a:gd name="textAreaRight" fmla="*/ 8198640 w 8198280"/>
                <a:gd name="textAreaTop" fmla="*/ 0 h 8218440"/>
                <a:gd name="textAreaBottom" fmla="*/ 8218800 h 8218440"/>
              </a:gdLst>
              <a:ahLst/>
              <a:cxnLst/>
              <a:rect l="textAreaLeft" t="textAreaTop" r="textAreaRight" b="textAreaBottom"/>
              <a:pathLst>
                <a:path w="2159346" h="2164608">
                  <a:moveTo>
                    <a:pt x="21718" y="0"/>
                  </a:moveTo>
                  <a:lnTo>
                    <a:pt x="2137628" y="0"/>
                  </a:lnTo>
                  <a:cubicBezTo>
                    <a:pt x="2149623" y="0"/>
                    <a:pt x="2159346" y="9724"/>
                    <a:pt x="2159346" y="21718"/>
                  </a:cubicBezTo>
                  <a:lnTo>
                    <a:pt x="2159346" y="2142889"/>
                  </a:lnTo>
                  <a:cubicBezTo>
                    <a:pt x="2159346" y="2154884"/>
                    <a:pt x="2149623" y="2164608"/>
                    <a:pt x="2137628" y="2164608"/>
                  </a:cubicBezTo>
                  <a:lnTo>
                    <a:pt x="21718" y="2164608"/>
                  </a:lnTo>
                  <a:cubicBezTo>
                    <a:pt x="9724" y="2164608"/>
                    <a:pt x="0" y="2154884"/>
                    <a:pt x="0" y="2142889"/>
                  </a:cubicBezTo>
                  <a:lnTo>
                    <a:pt x="0" y="21718"/>
                  </a:lnTo>
                  <a:cubicBezTo>
                    <a:pt x="0" y="9724"/>
                    <a:pt x="9724" y="0"/>
                    <a:pt x="21718" y="0"/>
                  </a:cubicBezTo>
                  <a:close/>
                </a:path>
              </a:pathLst>
            </a:custGeom>
            <a:noFill/>
            <a:ln cap="rnd" w="19050">
              <a:solidFill>
                <a:srgbClr val="47634c"/>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319" name="TextBox 6"/>
            <p:cNvSpPr/>
            <p:nvPr/>
          </p:nvSpPr>
          <p:spPr>
            <a:xfrm>
              <a:off x="8735400" y="1255680"/>
              <a:ext cx="8198280" cy="83631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20" name="Freeform 7"/>
          <p:cNvSpPr/>
          <p:nvPr/>
        </p:nvSpPr>
        <p:spPr>
          <a:xfrm>
            <a:off x="17259480" y="78120"/>
            <a:ext cx="1028520" cy="939240"/>
          </a:xfrm>
          <a:custGeom>
            <a:avLst/>
            <a:gdLst>
              <a:gd name="textAreaLeft" fmla="*/ 0 w 1028520"/>
              <a:gd name="textAreaRight" fmla="*/ 1028880 w 1028520"/>
              <a:gd name="textAreaTop" fmla="*/ 0 h 939240"/>
              <a:gd name="textAreaBottom" fmla="*/ 939600 h 939240"/>
            </a:gdLst>
            <a:ahLst/>
            <a:cxnLst/>
            <a:rect l="textAreaLeft" t="textAreaTop" r="textAreaRight" b="textAreaBottom"/>
            <a:pathLst>
              <a:path w="1028700" h="939757">
                <a:moveTo>
                  <a:pt x="0" y="0"/>
                </a:moveTo>
                <a:lnTo>
                  <a:pt x="1028700" y="0"/>
                </a:lnTo>
                <a:lnTo>
                  <a:pt x="1028700" y="939757"/>
                </a:lnTo>
                <a:lnTo>
                  <a:pt x="0" y="939757"/>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21" name="TextBox 8"/>
          <p:cNvSpPr/>
          <p:nvPr/>
        </p:nvSpPr>
        <p:spPr>
          <a:xfrm>
            <a:off x="9144000" y="2232000"/>
            <a:ext cx="7470720" cy="5643360"/>
          </a:xfrm>
          <a:prstGeom prst="rect">
            <a:avLst/>
          </a:prstGeom>
          <a:noFill/>
          <a:ln w="0">
            <a:noFill/>
          </a:ln>
        </p:spPr>
        <p:style>
          <a:lnRef idx="0"/>
          <a:fillRef idx="0"/>
          <a:effectRef idx="0"/>
          <a:fontRef idx="minor"/>
        </p:style>
        <p:txBody>
          <a:bodyPr lIns="0" rIns="0" tIns="0" bIns="0" anchor="t">
            <a:spAutoFit/>
          </a:bodyPr>
          <a:p>
            <a:pPr algn="just" defTabSz="914400">
              <a:lnSpc>
                <a:spcPts val="4986"/>
              </a:lnSpc>
            </a:pPr>
            <a:r>
              <a:rPr b="0" lang="en-US" sz="3559" strike="noStrike" u="none">
                <a:solidFill>
                  <a:srgbClr val="47634c"/>
                </a:solidFill>
                <a:effectLst/>
                <a:uFillTx/>
                <a:latin typeface="Public Sans"/>
                <a:ea typeface="Public Sans"/>
              </a:rPr>
              <a:t>Արևային էլեկտրակայան</a:t>
            </a:r>
            <a:endParaRPr b="0" lang="en-US" sz="3559" strike="noStrike" u="none">
              <a:solidFill>
                <a:srgbClr val="000000"/>
              </a:solidFill>
              <a:effectLst/>
              <a:uFillTx/>
              <a:latin typeface="Arial"/>
            </a:endParaRPr>
          </a:p>
          <a:p>
            <a:pPr algn="just" defTabSz="914400">
              <a:lnSpc>
                <a:spcPts val="4986"/>
              </a:lnSpc>
            </a:pPr>
            <a:endParaRPr b="0" lang="en-US" sz="1800" strike="noStrike" u="none">
              <a:solidFill>
                <a:srgbClr val="000000"/>
              </a:solidFill>
              <a:effectLst/>
              <a:uFillTx/>
              <a:latin typeface="Arial"/>
            </a:endParaRPr>
          </a:p>
          <a:p>
            <a:pPr algn="just" defTabSz="914400">
              <a:lnSpc>
                <a:spcPts val="4986"/>
              </a:lnSpc>
            </a:pPr>
            <a:r>
              <a:rPr b="0" lang="en-US" sz="3559" strike="noStrike" u="none">
                <a:solidFill>
                  <a:srgbClr val="47634c"/>
                </a:solidFill>
                <a:effectLst/>
                <a:uFillTx/>
                <a:latin typeface="Public Sans"/>
                <a:ea typeface="Public Sans"/>
              </a:rPr>
              <a:t>Ոլորտ՝ էներգետիկա</a:t>
            </a:r>
            <a:endParaRPr b="0" lang="en-US" sz="3559" strike="noStrike" u="none">
              <a:solidFill>
                <a:srgbClr val="000000"/>
              </a:solidFill>
              <a:effectLst/>
              <a:uFillTx/>
              <a:latin typeface="Arial"/>
            </a:endParaRPr>
          </a:p>
          <a:p>
            <a:pPr algn="just" defTabSz="914400">
              <a:lnSpc>
                <a:spcPts val="4986"/>
              </a:lnSpc>
            </a:pPr>
            <a:endParaRPr b="0" lang="en-US" sz="1800" strike="noStrike" u="none">
              <a:solidFill>
                <a:srgbClr val="000000"/>
              </a:solidFill>
              <a:effectLst/>
              <a:uFillTx/>
              <a:latin typeface="Arial"/>
            </a:endParaRPr>
          </a:p>
          <a:p>
            <a:pPr defTabSz="914400">
              <a:lnSpc>
                <a:spcPts val="4986"/>
              </a:lnSpc>
            </a:pPr>
            <a:r>
              <a:rPr b="0" lang="en-US" sz="3559" strike="noStrike" u="none">
                <a:solidFill>
                  <a:srgbClr val="47634c"/>
                </a:solidFill>
                <a:effectLst/>
                <a:uFillTx/>
                <a:latin typeface="Public Sans"/>
                <a:ea typeface="Public Sans"/>
              </a:rPr>
              <a:t>Հայ գիտնականներն ու ինժեներները կստեղծեն աշխարհի ամենահզոր և էկոլոգիապես մաքուր էլեկտրակայանները։</a:t>
            </a:r>
            <a:endParaRPr b="0" lang="en-US" sz="3559" strike="noStrike" u="none">
              <a:solidFill>
                <a:srgbClr val="000000"/>
              </a:solidFill>
              <a:effectLst/>
              <a:uFillTx/>
              <a:latin typeface="Arial"/>
            </a:endParaRPr>
          </a:p>
        </p:txBody>
      </p:sp>
    </p:spTree>
  </p:cSld>
  <p:transition>
    <p:fade/>
  </p:transition>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322" name="Group 2"/>
          <p:cNvGrpSpPr/>
          <p:nvPr/>
        </p:nvGrpSpPr>
        <p:grpSpPr>
          <a:xfrm>
            <a:off x="1138320" y="1281960"/>
            <a:ext cx="7345800" cy="8742960"/>
            <a:chOff x="1138320" y="1281960"/>
            <a:chExt cx="7345800" cy="8742960"/>
          </a:xfrm>
        </p:grpSpPr>
        <p:sp>
          <p:nvSpPr>
            <p:cNvPr id="323" name="Freeform 3"/>
            <p:cNvSpPr/>
            <p:nvPr/>
          </p:nvSpPr>
          <p:spPr>
            <a:xfrm>
              <a:off x="1138320" y="1281960"/>
              <a:ext cx="7345800" cy="8742960"/>
            </a:xfrm>
            <a:custGeom>
              <a:avLst/>
              <a:gdLst>
                <a:gd name="textAreaLeft" fmla="*/ 0 w 7345800"/>
                <a:gd name="textAreaRight" fmla="*/ 7346160 w 7345800"/>
                <a:gd name="textAreaTop" fmla="*/ 0 h 8742960"/>
                <a:gd name="textAreaBottom" fmla="*/ 8743320 h 8742960"/>
              </a:gdLst>
              <a:ahLst/>
              <a:cxnLst/>
              <a:rect l="textAreaLeft" t="textAreaTop" r="textAreaRight" b="textAreaBottom"/>
              <a:pathLst>
                <a:path w="1270878" h="1512642">
                  <a:moveTo>
                    <a:pt x="24240" y="0"/>
                  </a:moveTo>
                  <a:lnTo>
                    <a:pt x="1246639" y="0"/>
                  </a:lnTo>
                  <a:cubicBezTo>
                    <a:pt x="1260026" y="0"/>
                    <a:pt x="1270878" y="10852"/>
                    <a:pt x="1270878" y="24240"/>
                  </a:cubicBezTo>
                  <a:lnTo>
                    <a:pt x="1270878" y="1488402"/>
                  </a:lnTo>
                  <a:cubicBezTo>
                    <a:pt x="1270878" y="1494831"/>
                    <a:pt x="1268324" y="1500996"/>
                    <a:pt x="1263779" y="1505542"/>
                  </a:cubicBezTo>
                  <a:cubicBezTo>
                    <a:pt x="1259233" y="1510088"/>
                    <a:pt x="1253067" y="1512642"/>
                    <a:pt x="1246639" y="1512642"/>
                  </a:cubicBezTo>
                  <a:lnTo>
                    <a:pt x="24240" y="1512642"/>
                  </a:lnTo>
                  <a:cubicBezTo>
                    <a:pt x="10852" y="1512642"/>
                    <a:pt x="0" y="1501789"/>
                    <a:pt x="0" y="1488402"/>
                  </a:cubicBezTo>
                  <a:lnTo>
                    <a:pt x="0" y="24240"/>
                  </a:lnTo>
                  <a:cubicBezTo>
                    <a:pt x="0" y="10852"/>
                    <a:pt x="10852" y="0"/>
                    <a:pt x="24240" y="0"/>
                  </a:cubicBez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grpSp>
        <p:nvGrpSpPr>
          <p:cNvPr id="324" name="Group 4"/>
          <p:cNvGrpSpPr/>
          <p:nvPr/>
        </p:nvGrpSpPr>
        <p:grpSpPr>
          <a:xfrm>
            <a:off x="8735400" y="1255680"/>
            <a:ext cx="8198280" cy="8363160"/>
            <a:chOff x="8735400" y="1255680"/>
            <a:chExt cx="8198280" cy="8363160"/>
          </a:xfrm>
        </p:grpSpPr>
        <p:sp>
          <p:nvSpPr>
            <p:cNvPr id="325" name="Freeform 5"/>
            <p:cNvSpPr/>
            <p:nvPr/>
          </p:nvSpPr>
          <p:spPr>
            <a:xfrm>
              <a:off x="8735400" y="1400400"/>
              <a:ext cx="8198280" cy="8218440"/>
            </a:xfrm>
            <a:custGeom>
              <a:avLst/>
              <a:gdLst>
                <a:gd name="textAreaLeft" fmla="*/ 0 w 8198280"/>
                <a:gd name="textAreaRight" fmla="*/ 8198640 w 8198280"/>
                <a:gd name="textAreaTop" fmla="*/ 0 h 8218440"/>
                <a:gd name="textAreaBottom" fmla="*/ 8218800 h 8218440"/>
              </a:gdLst>
              <a:ahLst/>
              <a:cxnLst/>
              <a:rect l="textAreaLeft" t="textAreaTop" r="textAreaRight" b="textAreaBottom"/>
              <a:pathLst>
                <a:path w="2159346" h="2164608">
                  <a:moveTo>
                    <a:pt x="21718" y="0"/>
                  </a:moveTo>
                  <a:lnTo>
                    <a:pt x="2137628" y="0"/>
                  </a:lnTo>
                  <a:cubicBezTo>
                    <a:pt x="2149623" y="0"/>
                    <a:pt x="2159346" y="9724"/>
                    <a:pt x="2159346" y="21718"/>
                  </a:cubicBezTo>
                  <a:lnTo>
                    <a:pt x="2159346" y="2142889"/>
                  </a:lnTo>
                  <a:cubicBezTo>
                    <a:pt x="2159346" y="2154884"/>
                    <a:pt x="2149623" y="2164608"/>
                    <a:pt x="2137628" y="2164608"/>
                  </a:cubicBezTo>
                  <a:lnTo>
                    <a:pt x="21718" y="2164608"/>
                  </a:lnTo>
                  <a:cubicBezTo>
                    <a:pt x="9724" y="2164608"/>
                    <a:pt x="0" y="2154884"/>
                    <a:pt x="0" y="2142889"/>
                  </a:cubicBezTo>
                  <a:lnTo>
                    <a:pt x="0" y="21718"/>
                  </a:lnTo>
                  <a:cubicBezTo>
                    <a:pt x="0" y="9724"/>
                    <a:pt x="9724" y="0"/>
                    <a:pt x="21718" y="0"/>
                  </a:cubicBezTo>
                  <a:close/>
                </a:path>
              </a:pathLst>
            </a:custGeom>
            <a:noFill/>
            <a:ln cap="rnd" w="19050">
              <a:solidFill>
                <a:srgbClr val="47634c"/>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326" name="TextBox 6"/>
            <p:cNvSpPr/>
            <p:nvPr/>
          </p:nvSpPr>
          <p:spPr>
            <a:xfrm>
              <a:off x="8735400" y="1255680"/>
              <a:ext cx="8198280" cy="83631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27" name="Freeform 7"/>
          <p:cNvSpPr/>
          <p:nvPr/>
        </p:nvSpPr>
        <p:spPr>
          <a:xfrm>
            <a:off x="17259480" y="78120"/>
            <a:ext cx="1028520" cy="939240"/>
          </a:xfrm>
          <a:custGeom>
            <a:avLst/>
            <a:gdLst>
              <a:gd name="textAreaLeft" fmla="*/ 0 w 1028520"/>
              <a:gd name="textAreaRight" fmla="*/ 1028880 w 1028520"/>
              <a:gd name="textAreaTop" fmla="*/ 0 h 939240"/>
              <a:gd name="textAreaBottom" fmla="*/ 939600 h 939240"/>
            </a:gdLst>
            <a:ahLst/>
            <a:cxnLst/>
            <a:rect l="textAreaLeft" t="textAreaTop" r="textAreaRight" b="textAreaBottom"/>
            <a:pathLst>
              <a:path w="1028700" h="939757">
                <a:moveTo>
                  <a:pt x="0" y="0"/>
                </a:moveTo>
                <a:lnTo>
                  <a:pt x="1028700" y="0"/>
                </a:lnTo>
                <a:lnTo>
                  <a:pt x="1028700" y="939757"/>
                </a:lnTo>
                <a:lnTo>
                  <a:pt x="0" y="939757"/>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28" name="TextBox 8"/>
          <p:cNvSpPr/>
          <p:nvPr/>
        </p:nvSpPr>
        <p:spPr>
          <a:xfrm>
            <a:off x="9144000" y="2232000"/>
            <a:ext cx="7470720" cy="5643360"/>
          </a:xfrm>
          <a:prstGeom prst="rect">
            <a:avLst/>
          </a:prstGeom>
          <a:noFill/>
          <a:ln w="0">
            <a:noFill/>
          </a:ln>
        </p:spPr>
        <p:style>
          <a:lnRef idx="0"/>
          <a:fillRef idx="0"/>
          <a:effectRef idx="0"/>
          <a:fontRef idx="minor"/>
        </p:style>
        <p:txBody>
          <a:bodyPr lIns="0" rIns="0" tIns="0" bIns="0" anchor="t">
            <a:spAutoFit/>
          </a:bodyPr>
          <a:p>
            <a:pPr algn="just" defTabSz="914400">
              <a:lnSpc>
                <a:spcPts val="4986"/>
              </a:lnSpc>
            </a:pPr>
            <a:r>
              <a:rPr b="0" lang="en-US" sz="3559" strike="noStrike" u="none">
                <a:solidFill>
                  <a:srgbClr val="47634c"/>
                </a:solidFill>
                <a:effectLst/>
                <a:uFillTx/>
                <a:latin typeface="Public Sans"/>
                <a:ea typeface="Public Sans"/>
              </a:rPr>
              <a:t>Ապագայի ավտոբուս</a:t>
            </a:r>
            <a:endParaRPr b="0" lang="en-US" sz="3559" strike="noStrike" u="none">
              <a:solidFill>
                <a:srgbClr val="000000"/>
              </a:solidFill>
              <a:effectLst/>
              <a:uFillTx/>
              <a:latin typeface="Arial"/>
            </a:endParaRPr>
          </a:p>
          <a:p>
            <a:pPr algn="just" defTabSz="914400">
              <a:lnSpc>
                <a:spcPts val="4986"/>
              </a:lnSpc>
            </a:pPr>
            <a:r>
              <a:rPr b="0" lang="en-US" sz="3559" strike="noStrike" u="none">
                <a:solidFill>
                  <a:srgbClr val="47634c"/>
                </a:solidFill>
                <a:effectLst/>
                <a:uFillTx/>
                <a:latin typeface="Public Sans"/>
                <a:ea typeface="Public Sans"/>
              </a:rPr>
              <a:t>Ոլորտ ՝ Տրանսպորտ</a:t>
            </a:r>
            <a:endParaRPr b="0" lang="en-US" sz="3559" strike="noStrike" u="none">
              <a:solidFill>
                <a:srgbClr val="000000"/>
              </a:solidFill>
              <a:effectLst/>
              <a:uFillTx/>
              <a:latin typeface="Arial"/>
            </a:endParaRPr>
          </a:p>
          <a:p>
            <a:pPr algn="just" defTabSz="914400">
              <a:lnSpc>
                <a:spcPts val="4986"/>
              </a:lnSpc>
            </a:pPr>
            <a:endParaRPr b="0" lang="en-US" sz="1800" strike="noStrike" u="none">
              <a:solidFill>
                <a:srgbClr val="000000"/>
              </a:solidFill>
              <a:effectLst/>
              <a:uFillTx/>
              <a:latin typeface="Arial"/>
            </a:endParaRPr>
          </a:p>
          <a:p>
            <a:pPr defTabSz="914400">
              <a:lnSpc>
                <a:spcPts val="4986"/>
              </a:lnSpc>
            </a:pPr>
            <a:r>
              <a:rPr b="0" lang="en-US" sz="3559" strike="noStrike" u="none">
                <a:solidFill>
                  <a:srgbClr val="47634c"/>
                </a:solidFill>
                <a:effectLst/>
                <a:uFillTx/>
                <a:latin typeface="Public Sans"/>
                <a:ea typeface="Public Sans"/>
              </a:rPr>
              <a:t>Ապագայի տրանսպորտը կդառնա ավելի արագ, ավելի էկոլոգիապես մաքուր և մատչելի՝ կապելով քաղաքներն ու հարևան երկրները նվազագույն ծախսերով։</a:t>
            </a:r>
            <a:endParaRPr b="0" lang="en-US" sz="3559" strike="noStrike" u="none">
              <a:solidFill>
                <a:srgbClr val="000000"/>
              </a:solidFill>
              <a:effectLst/>
              <a:uFillTx/>
              <a:latin typeface="Arial"/>
            </a:endParaRPr>
          </a:p>
        </p:txBody>
      </p:sp>
      <p:sp>
        <p:nvSpPr>
          <p:cNvPr id="329" name="Freeform 9"/>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30"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31" name="TextBox 3"/>
          <p:cNvSpPr/>
          <p:nvPr/>
        </p:nvSpPr>
        <p:spPr>
          <a:xfrm>
            <a:off x="265680" y="84960"/>
            <a:ext cx="17198640" cy="2674440"/>
          </a:xfrm>
          <a:prstGeom prst="rect">
            <a:avLst/>
          </a:prstGeom>
          <a:noFill/>
          <a:ln w="0">
            <a:noFill/>
          </a:ln>
        </p:spPr>
        <p:style>
          <a:lnRef idx="0"/>
          <a:fillRef idx="0"/>
          <a:effectRef idx="0"/>
          <a:fontRef idx="minor"/>
        </p:style>
        <p:txBody>
          <a:bodyPr lIns="0" rIns="0" tIns="0" bIns="0" anchor="t">
            <a:spAutoFit/>
          </a:bodyPr>
          <a:p>
            <a:pPr defTabSz="914400">
              <a:lnSpc>
                <a:spcPts val="5403"/>
              </a:lnSpc>
            </a:pPr>
            <a:r>
              <a:rPr b="0" lang="en-US" sz="3859" strike="noStrike" u="none">
                <a:solidFill>
                  <a:srgbClr val="000000"/>
                </a:solidFill>
                <a:effectLst/>
                <a:uFillTx/>
                <a:latin typeface="Canva Sans"/>
                <a:ea typeface="Canva Sans"/>
              </a:rPr>
              <a:t> Ուսուցիչ։----- Սա ապագայի այն պատկերն է, որը մենք ստեղծել ենք։ Այս բոլոր տարրերը կարևոր են ստեղծելու այն աշխարհը, որտեղ մենք ուզում ենք ապրել՝ մի աշխարհ, որտեղ տեխնոլոգիաները օգնում են մեզ զարգանալ, որտեղ ուժեղ և անկախ Հայաստանը աճում և զարգանում է։</a:t>
            </a:r>
            <a:endParaRPr b="0" lang="en-US" sz="3859" strike="noStrike" u="none">
              <a:solidFill>
                <a:srgbClr val="000000"/>
              </a:solidFill>
              <a:effectLst/>
              <a:uFillTx/>
              <a:latin typeface="Arial"/>
            </a:endParaRPr>
          </a:p>
        </p:txBody>
      </p:sp>
      <p:sp>
        <p:nvSpPr>
          <p:cNvPr id="332" name="Freeform 4"/>
          <p:cNvSpPr/>
          <p:nvPr/>
        </p:nvSpPr>
        <p:spPr>
          <a:xfrm>
            <a:off x="17259480" y="0"/>
            <a:ext cx="1028520" cy="939240"/>
          </a:xfrm>
          <a:custGeom>
            <a:avLst/>
            <a:gdLst>
              <a:gd name="textAreaLeft" fmla="*/ 0 w 1028520"/>
              <a:gd name="textAreaRight" fmla="*/ 1028880 w 1028520"/>
              <a:gd name="textAreaTop" fmla="*/ 0 h 939240"/>
              <a:gd name="textAreaBottom" fmla="*/ 939600 h 939240"/>
            </a:gdLst>
            <a:ahLst/>
            <a:cxnLst/>
            <a:rect l="textAreaLeft" t="textAreaTop" r="textAreaRight" b="textAreaBottom"/>
            <a:pathLst>
              <a:path w="1028700" h="939757">
                <a:moveTo>
                  <a:pt x="0" y="0"/>
                </a:moveTo>
                <a:lnTo>
                  <a:pt x="1028700" y="0"/>
                </a:lnTo>
                <a:lnTo>
                  <a:pt x="1028700" y="939757"/>
                </a:lnTo>
                <a:lnTo>
                  <a:pt x="0" y="939757"/>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333" name="" descr="">
            <a:hlinkClick r:id="" action="ppaction://media"/>
          </p:cNvPr>
          <p:cNvPicPr/>
          <p:nvPr>
            <a:videoFile r:link="rId4"/>
            <p:extLst>
              <p:ext uri="{DAA4B4D4-6D71-4841-9C94-3DE7FCFB9230}">
                <p14:media r:embed="rId5"/>
              </p:ext>
            </p:extLst>
          </p:nvPr>
        </p:nvPicPr>
        <p:blipFill>
          <a:blip r:embed="rId6"/>
          <a:srcRect l="2315" t="0" r="2315" b="6420"/>
          <a:stretch>
            <a:fillRect/>
          </a:stretch>
        </p:blipFill>
        <p:spPr>
          <a:xfrm>
            <a:off x="2818080" y="2961360"/>
            <a:ext cx="12651840" cy="6982920"/>
          </a:xfrm>
          <a:prstGeom prst="rect">
            <a:avLst/>
          </a:prstGeom>
          <a:ln w="0">
            <a:noFill/>
          </a:ln>
        </p:spPr>
      </p:pic>
    </p:spTree>
  </p:cSld>
  <p:transition>
    <p:fade/>
  </p:transition>
  <p:timing>
    <p:tnLst>
      <p:par>
        <p:cTn id="1" dur="indefinite" restart="never" nodeType="tmRoot">
          <p:childTnLst>
            <p:video>
              <p:cMediaNode>
                <p:cTn>
                  <p:stCondLst>
                    <p:cond delay="indefinite"/>
                  </p:stCondLst>
                </p:cTn>
                <p:tgtEl>
                  <p:spTgt spid="333"/>
                </p:tgtEl>
              </p:cMediaNode>
            </p:video>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grpSp>
        <p:nvGrpSpPr>
          <p:cNvPr id="108" name="Group 2"/>
          <p:cNvGrpSpPr/>
          <p:nvPr/>
        </p:nvGrpSpPr>
        <p:grpSpPr>
          <a:xfrm>
            <a:off x="-490680" y="3790800"/>
            <a:ext cx="981360" cy="4424400"/>
            <a:chOff x="-490680" y="3790800"/>
            <a:chExt cx="981360" cy="4424400"/>
          </a:xfrm>
        </p:grpSpPr>
        <p:sp>
          <p:nvSpPr>
            <p:cNvPr id="109" name="Freeform 3"/>
            <p:cNvSpPr/>
            <p:nvPr/>
          </p:nvSpPr>
          <p:spPr>
            <a:xfrm>
              <a:off x="-490680" y="3790800"/>
              <a:ext cx="981360" cy="4424400"/>
            </a:xfrm>
            <a:custGeom>
              <a:avLst/>
              <a:gdLst>
                <a:gd name="textAreaLeft" fmla="*/ 0 w 981360"/>
                <a:gd name="textAreaRight" fmla="*/ 981720 w 981360"/>
                <a:gd name="textAreaTop" fmla="*/ 0 h 4424400"/>
                <a:gd name="textAreaBottom" fmla="*/ 4424760 h 4424400"/>
              </a:gdLst>
              <a:ahLst/>
              <a:cxnLst/>
              <a:rect l="textAreaLeft" t="textAreaTop" r="textAreaRight" b="textAreaBottom"/>
              <a:pathLst>
                <a:path w="258540" h="1165325">
                  <a:moveTo>
                    <a:pt x="129270" y="0"/>
                  </a:moveTo>
                  <a:lnTo>
                    <a:pt x="129270" y="0"/>
                  </a:lnTo>
                  <a:cubicBezTo>
                    <a:pt x="163555" y="0"/>
                    <a:pt x="196435" y="13619"/>
                    <a:pt x="220678" y="37862"/>
                  </a:cubicBezTo>
                  <a:cubicBezTo>
                    <a:pt x="244921" y="62105"/>
                    <a:pt x="258540" y="94986"/>
                    <a:pt x="258540" y="129270"/>
                  </a:cubicBezTo>
                  <a:lnTo>
                    <a:pt x="258540" y="1036055"/>
                  </a:lnTo>
                  <a:cubicBezTo>
                    <a:pt x="258540" y="1070339"/>
                    <a:pt x="244921" y="1103220"/>
                    <a:pt x="220678" y="1127462"/>
                  </a:cubicBezTo>
                  <a:cubicBezTo>
                    <a:pt x="196435" y="1151705"/>
                    <a:pt x="163555" y="1165325"/>
                    <a:pt x="129270" y="1165325"/>
                  </a:cubicBezTo>
                  <a:lnTo>
                    <a:pt x="129270" y="1165325"/>
                  </a:lnTo>
                  <a:cubicBezTo>
                    <a:pt x="57876" y="1165325"/>
                    <a:pt x="0" y="1107449"/>
                    <a:pt x="0" y="1036055"/>
                  </a:cubicBezTo>
                  <a:lnTo>
                    <a:pt x="0" y="129270"/>
                  </a:lnTo>
                  <a:cubicBezTo>
                    <a:pt x="0" y="57876"/>
                    <a:pt x="57876" y="0"/>
                    <a:pt x="129270" y="0"/>
                  </a:cubicBezTo>
                  <a:close/>
                </a:path>
              </a:pathLst>
            </a:custGeom>
            <a:noFill/>
            <a:ln cap="rnd" w="9525">
              <a:solidFill>
                <a:srgbClr val="2f1800"/>
              </a:solidFill>
              <a:round/>
            </a:ln>
          </p:spPr>
          <p:style>
            <a:lnRef idx="0"/>
            <a:fillRef idx="0"/>
            <a:effectRef idx="0"/>
            <a:fontRef idx="minor"/>
          </p:style>
          <p:txBody>
            <a:bodyPr lIns="90000" rIns="90000" tIns="45000" bIns="45000" anchor="t">
              <a:noAutofit/>
            </a:bodyPr>
            <a:p>
              <a:endParaRPr b="0" lang="en-US" sz="1800" strike="noStrike" u="none">
                <a:solidFill>
                  <a:srgbClr val="ffffff"/>
                </a:solidFill>
                <a:effectLst/>
                <a:uFillTx/>
                <a:latin typeface="Arial"/>
              </a:endParaRPr>
            </a:p>
          </p:txBody>
        </p:sp>
        <p:sp>
          <p:nvSpPr>
            <p:cNvPr id="110" name="TextBox 4"/>
            <p:cNvSpPr/>
            <p:nvPr/>
          </p:nvSpPr>
          <p:spPr>
            <a:xfrm>
              <a:off x="-490680" y="4079880"/>
              <a:ext cx="981360" cy="41349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1463"/>
                </a:lnSpc>
              </a:pPr>
              <a:endParaRPr b="0" lang="en-US" sz="1800" strike="noStrike" u="none">
                <a:solidFill>
                  <a:schemeClr val="dk1"/>
                </a:solidFill>
                <a:effectLst/>
                <a:uFillTx/>
                <a:latin typeface="Calibri"/>
              </a:endParaRPr>
            </a:p>
          </p:txBody>
        </p:sp>
      </p:grpSp>
      <p:sp>
        <p:nvSpPr>
          <p:cNvPr id="111" name="Freeform 5"/>
          <p:cNvSpPr/>
          <p:nvPr/>
        </p:nvSpPr>
        <p:spPr>
          <a:xfrm>
            <a:off x="205560" y="4625640"/>
            <a:ext cx="570240" cy="570240"/>
          </a:xfrm>
          <a:custGeom>
            <a:avLst/>
            <a:gdLst>
              <a:gd name="textAreaLeft" fmla="*/ 0 w 570240"/>
              <a:gd name="textAreaRight" fmla="*/ 570600 w 570240"/>
              <a:gd name="textAreaTop" fmla="*/ 0 h 570240"/>
              <a:gd name="textAreaBottom" fmla="*/ 570600 h 570240"/>
            </a:gdLst>
            <a:ahLst/>
            <a:cxnLst/>
            <a:rect l="textAreaLeft" t="textAreaTop" r="textAreaRight" b="textAreaBottom"/>
            <a:pathLst>
              <a:path w="570560" h="570560">
                <a:moveTo>
                  <a:pt x="0" y="0"/>
                </a:moveTo>
                <a:lnTo>
                  <a:pt x="570560" y="0"/>
                </a:lnTo>
                <a:lnTo>
                  <a:pt x="570560" y="570560"/>
                </a:lnTo>
                <a:lnTo>
                  <a:pt x="0" y="57056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12" name="Freeform 6"/>
          <p:cNvSpPr/>
          <p:nvPr/>
        </p:nvSpPr>
        <p:spPr>
          <a:xfrm>
            <a:off x="205560" y="6663960"/>
            <a:ext cx="570240" cy="570240"/>
          </a:xfrm>
          <a:custGeom>
            <a:avLst/>
            <a:gdLst>
              <a:gd name="textAreaLeft" fmla="*/ 0 w 570240"/>
              <a:gd name="textAreaRight" fmla="*/ 570600 w 570240"/>
              <a:gd name="textAreaTop" fmla="*/ 0 h 570240"/>
              <a:gd name="textAreaBottom" fmla="*/ 570600 h 570240"/>
            </a:gdLst>
            <a:ahLst/>
            <a:cxnLst/>
            <a:rect l="textAreaLeft" t="textAreaTop" r="textAreaRight" b="textAreaBottom"/>
            <a:pathLst>
              <a:path w="570560" h="570560">
                <a:moveTo>
                  <a:pt x="0" y="0"/>
                </a:moveTo>
                <a:lnTo>
                  <a:pt x="570560" y="0"/>
                </a:lnTo>
                <a:lnTo>
                  <a:pt x="570560" y="570560"/>
                </a:lnTo>
                <a:lnTo>
                  <a:pt x="0" y="570560"/>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13" name="Freeform 7"/>
          <p:cNvSpPr/>
          <p:nvPr/>
        </p:nvSpPr>
        <p:spPr>
          <a:xfrm>
            <a:off x="14409720" y="7483680"/>
            <a:ext cx="3682440" cy="2657880"/>
          </a:xfrm>
          <a:custGeom>
            <a:avLst/>
            <a:gdLst>
              <a:gd name="textAreaLeft" fmla="*/ 0 w 3682440"/>
              <a:gd name="textAreaRight" fmla="*/ 3682800 w 3682440"/>
              <a:gd name="textAreaTop" fmla="*/ 0 h 2657880"/>
              <a:gd name="textAreaBottom" fmla="*/ 2658240 h 2657880"/>
            </a:gdLst>
            <a:ahLst/>
            <a:cxnLst/>
            <a:rect l="textAreaLeft" t="textAreaTop" r="textAreaRight" b="textAreaBottom"/>
            <a:pathLst>
              <a:path w="3682640" h="2658197">
                <a:moveTo>
                  <a:pt x="0" y="0"/>
                </a:moveTo>
                <a:lnTo>
                  <a:pt x="3682641" y="0"/>
                </a:lnTo>
                <a:lnTo>
                  <a:pt x="3682641" y="2658197"/>
                </a:lnTo>
                <a:lnTo>
                  <a:pt x="0" y="2658197"/>
                </a:lnTo>
                <a:lnTo>
                  <a:pt x="0" y="0"/>
                </a:lnTo>
                <a:close/>
              </a:path>
            </a:pathLst>
          </a:custGeom>
          <a:blipFill rotWithShape="0">
            <a:blip r:embed="rId5">
              <a:extLst>
                <a:ext uri="{96DAC541-7B7A-43D3-8B79-37D633B846F1}">
                  <asvg:svgBlip xmlns:asvg="http://schemas.microsoft.com/office/drawing/2016/SVG/main" r:embed="rId6"/>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14" name="TextBox 8"/>
          <p:cNvSpPr/>
          <p:nvPr/>
        </p:nvSpPr>
        <p:spPr>
          <a:xfrm>
            <a:off x="1678320" y="322560"/>
            <a:ext cx="15748560" cy="1594800"/>
          </a:xfrm>
          <a:prstGeom prst="rect">
            <a:avLst/>
          </a:prstGeom>
          <a:noFill/>
          <a:ln w="0">
            <a:noFill/>
          </a:ln>
        </p:spPr>
        <p:style>
          <a:lnRef idx="0"/>
          <a:fillRef idx="0"/>
          <a:effectRef idx="0"/>
          <a:fontRef idx="minor"/>
        </p:style>
        <p:txBody>
          <a:bodyPr lIns="0" rIns="0" tIns="0" bIns="0" anchor="t">
            <a:spAutoFit/>
          </a:bodyPr>
          <a:p>
            <a:pPr defTabSz="914400">
              <a:lnSpc>
                <a:spcPts val="6174"/>
              </a:lnSpc>
            </a:pPr>
            <a:r>
              <a:rPr b="1" lang="en-US" sz="6170" strike="noStrike" u="none">
                <a:solidFill>
                  <a:srgbClr val="2f1800"/>
                </a:solidFill>
                <a:effectLst/>
                <a:uFillTx/>
                <a:latin typeface="Saira Bold"/>
                <a:ea typeface="Saira Bold"/>
              </a:rPr>
              <a:t>1. ՄՈՏԻՎԱՑԻՈՆ ՄԱՍ (10 ՐՈՊԵ)</a:t>
            </a:r>
            <a:endParaRPr b="0" lang="en-US" sz="6170" strike="noStrike" u="none">
              <a:solidFill>
                <a:srgbClr val="000000"/>
              </a:solidFill>
              <a:effectLst/>
              <a:uFillTx/>
              <a:latin typeface="Arial"/>
            </a:endParaRPr>
          </a:p>
          <a:p>
            <a:pPr algn="r" defTabSz="914400">
              <a:lnSpc>
                <a:spcPts val="6174"/>
              </a:lnSpc>
            </a:pPr>
            <a:endParaRPr b="0" lang="en-US" sz="1800" strike="noStrike" u="none">
              <a:solidFill>
                <a:srgbClr val="000000"/>
              </a:solidFill>
              <a:effectLst/>
              <a:uFillTx/>
              <a:latin typeface="Arial"/>
            </a:endParaRPr>
          </a:p>
        </p:txBody>
      </p:sp>
      <p:sp>
        <p:nvSpPr>
          <p:cNvPr id="115" name="TextBox 9"/>
          <p:cNvSpPr/>
          <p:nvPr/>
        </p:nvSpPr>
        <p:spPr>
          <a:xfrm>
            <a:off x="873000" y="1596600"/>
            <a:ext cx="13749480" cy="7945200"/>
          </a:xfrm>
          <a:prstGeom prst="rect">
            <a:avLst/>
          </a:prstGeom>
          <a:noFill/>
          <a:ln w="0">
            <a:noFill/>
          </a:ln>
        </p:spPr>
        <p:style>
          <a:lnRef idx="0"/>
          <a:fillRef idx="0"/>
          <a:effectRef idx="0"/>
          <a:fontRef idx="minor"/>
        </p:style>
        <p:txBody>
          <a:bodyPr lIns="0" rIns="0" tIns="0" bIns="0" anchor="t">
            <a:spAutoFit/>
          </a:bodyPr>
          <a:p>
            <a:pPr algn="just" defTabSz="914400">
              <a:lnSpc>
                <a:spcPts val="3353"/>
              </a:lnSpc>
            </a:pPr>
            <a:r>
              <a:rPr b="0" lang="en-US" sz="2430" strike="noStrike" u="none">
                <a:solidFill>
                  <a:srgbClr val="2f1800"/>
                </a:solidFill>
                <a:effectLst/>
                <a:uFillTx/>
                <a:latin typeface="DM Sans"/>
                <a:ea typeface="DM Sans"/>
              </a:rPr>
              <a:t>Ուսուցիչ․</a:t>
            </a:r>
            <a:endParaRPr b="0" lang="en-US" sz="2430" strike="noStrike" u="none">
              <a:solidFill>
                <a:srgbClr val="000000"/>
              </a:solidFill>
              <a:effectLst/>
              <a:uFillTx/>
              <a:latin typeface="Arial"/>
            </a:endParaRPr>
          </a:p>
          <a:p>
            <a:pPr algn="just" defTabSz="914400">
              <a:lnSpc>
                <a:spcPts val="3353"/>
              </a:lnSpc>
            </a:pPr>
            <a:r>
              <a:rPr b="0" lang="en-US" sz="2430" strike="noStrike" u="none">
                <a:solidFill>
                  <a:srgbClr val="2f1800"/>
                </a:solidFill>
                <a:effectLst/>
                <a:uFillTx/>
                <a:latin typeface="DM Sans"/>
                <a:ea typeface="DM Sans"/>
              </a:rPr>
              <a:t>------------Բարի առավոտ, սիրելի՛ աշակերտներ։ </a:t>
            </a:r>
            <a:endParaRPr b="0" lang="en-US" sz="2430" strike="noStrike" u="none">
              <a:solidFill>
                <a:srgbClr val="000000"/>
              </a:solidFill>
              <a:effectLst/>
              <a:uFillTx/>
              <a:latin typeface="Arial"/>
            </a:endParaRPr>
          </a:p>
          <a:p>
            <a:pPr algn="just" defTabSz="914400">
              <a:lnSpc>
                <a:spcPts val="3353"/>
              </a:lnSpc>
            </a:pPr>
            <a:r>
              <a:rPr b="0" lang="en-US" sz="2430" strike="noStrike" u="none">
                <a:solidFill>
                  <a:srgbClr val="2f1800"/>
                </a:solidFill>
                <a:effectLst/>
                <a:uFillTx/>
                <a:latin typeface="DM Sans"/>
                <a:ea typeface="DM Sans"/>
              </a:rPr>
              <a:t> Շնորհավորում եմ ձեզ նոր ուսումնական տարվա մեկնարկի և  Գիտելիքի օրվա կապակցությամբ։</a:t>
            </a:r>
            <a:endParaRPr b="0" lang="en-US" sz="2430" strike="noStrike" u="none">
              <a:solidFill>
                <a:srgbClr val="000000"/>
              </a:solidFill>
              <a:effectLst/>
              <a:uFillTx/>
              <a:latin typeface="Arial"/>
            </a:endParaRPr>
          </a:p>
          <a:p>
            <a:pPr algn="just" defTabSz="914400">
              <a:lnSpc>
                <a:spcPts val="3353"/>
              </a:lnSpc>
            </a:pPr>
            <a:r>
              <a:rPr b="0" lang="en-US" sz="2430" strike="noStrike" u="none">
                <a:solidFill>
                  <a:srgbClr val="2f1800"/>
                </a:solidFill>
                <a:effectLst/>
                <a:uFillTx/>
                <a:latin typeface="DM Sans"/>
                <a:ea typeface="DM Sans"/>
              </a:rPr>
              <a:t> Սեպտեմբերի 1-ը միշտ էլ մի քիչ տոն է, մի քիչ նոր սկիզբ, մի քիչ սպասում։ Օր ՝ երբ բացվում են նոր հնարավորություններ, նոր էջեր մեր կյանքի պատմության մեջ։ Նոր նպատակներ, որոնք դեռ չեք հասցրել գրել, բայց արդեն ձեր մտքում կան։ Եվ ամենակարևորը՝ նոր պատմություններ, որոնք մենք միասին կստեղծենք այս տարի։Այսօրվանից սկսած  ձեր յուրաքանչյուր քայլը, ձեր յուրաքանչյուր ձեռքբերումն ու հաղթանակը կդառնան ձեր ապագայի հիմքը։Թող այս ուսումնական տարին լինի հետաքրքիր, լի նոր գիտելիքներով, ստեղծագործական մտքերով և հաղթանակներով։</a:t>
            </a:r>
            <a:endParaRPr b="0" lang="en-US" sz="2430" strike="noStrike" u="none">
              <a:solidFill>
                <a:srgbClr val="000000"/>
              </a:solidFill>
              <a:effectLst/>
              <a:uFillTx/>
              <a:latin typeface="Arial"/>
            </a:endParaRPr>
          </a:p>
          <a:p>
            <a:pPr algn="just" defTabSz="914400">
              <a:lnSpc>
                <a:spcPts val="3353"/>
              </a:lnSpc>
            </a:pPr>
            <a:r>
              <a:rPr b="0" lang="en-US" sz="2430" strike="noStrike" u="none">
                <a:solidFill>
                  <a:srgbClr val="2f1800"/>
                </a:solidFill>
                <a:effectLst/>
                <a:uFillTx/>
                <a:latin typeface="DM Sans"/>
                <a:ea typeface="DM Sans"/>
              </a:rPr>
              <a:t> Հիշե՛ք՝ ամեն օր ձեր ձեռք բերած նույնիսկ փոքրիկ գիտելիքը ձեզ մոտեցնում է ձեր երազանքներին։Սիրելի՛երեխաներ,այսօր մենք կխոսենք ամենակարևորի մասին՝ ձեր ապագայի, ձեր կրթական ներուժի և այն ճանապարհի մասին, որը տանում է դեպի երազանքների իրականացում։ Կխոսենք ոչ միայն այն մասին,թե ինչ կսովորենք,այլև կփորձենք հասկանալ, ինչի համար ենք սովորում։Որովհետև, հավատացե՛ք,ուսումը պարզապես «գնա՛ դպրոց» առավոտյան հրահանգը չէ, այլ այն մուտքի տոմսն է, որը ձեզ տանում է դեպի ձեր ապագան։</a:t>
            </a:r>
            <a:endParaRPr b="0" lang="en-US" sz="2430" strike="noStrike" u="none">
              <a:solidFill>
                <a:srgbClr val="000000"/>
              </a:solidFill>
              <a:effectLst/>
              <a:uFillTx/>
              <a:latin typeface="Arial"/>
            </a:endParaRPr>
          </a:p>
          <a:p>
            <a:pPr algn="just" defTabSz="914400">
              <a:lnSpc>
                <a:spcPts val="3353"/>
              </a:lnSpc>
            </a:pPr>
            <a:endParaRPr b="0" lang="en-US" sz="1800" strike="noStrike" u="none">
              <a:solidFill>
                <a:srgbClr val="000000"/>
              </a:solidFill>
              <a:effectLst/>
              <a:uFillTx/>
              <a:latin typeface="Arial"/>
            </a:endParaRPr>
          </a:p>
        </p:txBody>
      </p:sp>
      <p:sp>
        <p:nvSpPr>
          <p:cNvPr id="116" name="Freeform 10"/>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17" name="Freeform 11"/>
          <p:cNvSpPr/>
          <p:nvPr/>
        </p:nvSpPr>
        <p:spPr>
          <a:xfrm>
            <a:off x="16822440" y="0"/>
            <a:ext cx="1353240" cy="1236240"/>
          </a:xfrm>
          <a:custGeom>
            <a:avLst/>
            <a:gdLst>
              <a:gd name="textAreaLeft" fmla="*/ 0 w 1353240"/>
              <a:gd name="textAreaRight" fmla="*/ 1353600 w 1353240"/>
              <a:gd name="textAreaTop" fmla="*/ 0 h 1236240"/>
              <a:gd name="textAreaBottom" fmla="*/ 1236600 h 1236240"/>
            </a:gdLst>
            <a:ahLst/>
            <a:cxnLst/>
            <a:rect l="textAreaLeft" t="textAreaTop" r="textAreaRight" b="textAreaBottom"/>
            <a:pathLst>
              <a:path w="1353722" h="1236678">
                <a:moveTo>
                  <a:pt x="0" y="0"/>
                </a:moveTo>
                <a:lnTo>
                  <a:pt x="1353722" y="0"/>
                </a:lnTo>
                <a:lnTo>
                  <a:pt x="1353722" y="1236678"/>
                </a:lnTo>
                <a:lnTo>
                  <a:pt x="0" y="1236678"/>
                </a:lnTo>
                <a:lnTo>
                  <a:pt x="0" y="0"/>
                </a:lnTo>
                <a:close/>
              </a:path>
            </a:pathLst>
          </a:custGeom>
          <a:blipFill rotWithShape="0">
            <a:blip r:embed="rId8">
              <a:extLst>
                <a:ext uri="{96DAC541-7B7A-43D3-8B79-37D633B846F1}">
                  <asvg:svgBlip xmlns:asvg="http://schemas.microsoft.com/office/drawing/2016/SVG/main" r:embed="rId9"/>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34"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35"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336" name="TextBox 4"/>
          <p:cNvSpPr/>
          <p:nvPr/>
        </p:nvSpPr>
        <p:spPr>
          <a:xfrm>
            <a:off x="1936440" y="528120"/>
            <a:ext cx="13519080" cy="745560"/>
          </a:xfrm>
          <a:prstGeom prst="rect">
            <a:avLst/>
          </a:prstGeom>
          <a:noFill/>
          <a:ln w="0">
            <a:noFill/>
          </a:ln>
        </p:spPr>
        <p:style>
          <a:lnRef idx="0"/>
          <a:fillRef idx="0"/>
          <a:effectRef idx="0"/>
          <a:fontRef idx="minor"/>
        </p:style>
        <p:txBody>
          <a:bodyPr lIns="0" rIns="0" tIns="0" bIns="0" anchor="t">
            <a:spAutoFit/>
          </a:bodyPr>
          <a:p>
            <a:pPr defTabSz="914400">
              <a:lnSpc>
                <a:spcPts val="5632"/>
              </a:lnSpc>
            </a:pPr>
            <a:r>
              <a:rPr b="1" lang="en-US" sz="4400" strike="noStrike" u="none">
                <a:solidFill>
                  <a:srgbClr val="1f2020"/>
                </a:solidFill>
                <a:effectLst/>
                <a:uFillTx/>
                <a:latin typeface="Poppins Bold"/>
                <a:ea typeface="Poppins Bold"/>
              </a:rPr>
              <a:t>Խաղ «Կամուրջ ներկայից ապագա» (10 րոպե)</a:t>
            </a:r>
            <a:endParaRPr b="0" lang="en-US" sz="4400" strike="noStrike" u="none">
              <a:solidFill>
                <a:srgbClr val="000000"/>
              </a:solidFill>
              <a:effectLst/>
              <a:uFillTx/>
              <a:latin typeface="Arial"/>
            </a:endParaRPr>
          </a:p>
        </p:txBody>
      </p:sp>
      <p:sp>
        <p:nvSpPr>
          <p:cNvPr id="337" name="TextBox 5"/>
          <p:cNvSpPr/>
          <p:nvPr/>
        </p:nvSpPr>
        <p:spPr>
          <a:xfrm>
            <a:off x="1287720" y="2548440"/>
            <a:ext cx="15436080" cy="6275520"/>
          </a:xfrm>
          <a:prstGeom prst="rect">
            <a:avLst/>
          </a:prstGeom>
          <a:noFill/>
          <a:ln w="0">
            <a:noFill/>
          </a:ln>
        </p:spPr>
        <p:style>
          <a:lnRef idx="0"/>
          <a:fillRef idx="0"/>
          <a:effectRef idx="0"/>
          <a:fontRef idx="minor"/>
        </p:style>
        <p:txBody>
          <a:bodyPr lIns="0" rIns="0" tIns="0" bIns="0" anchor="t">
            <a:spAutoFit/>
          </a:bodyPr>
          <a:p>
            <a:pPr defTabSz="914400">
              <a:lnSpc>
                <a:spcPts val="5051"/>
              </a:lnSpc>
            </a:pPr>
            <a:r>
              <a:rPr b="0" lang="en-US" sz="3609" strike="noStrike" u="none">
                <a:solidFill>
                  <a:srgbClr val="1f2020"/>
                </a:solidFill>
                <a:effectLst/>
                <a:uFillTx/>
                <a:latin typeface="Open Sans"/>
                <a:ea typeface="Open Sans"/>
              </a:rPr>
              <a:t>Ուսուցիչ։ Որպեսզի պարզենք, թե ինչպիսին կլինի ապագան մեզանից յուրաքանչյուրի համար,փորձենք միասին կառուցել «Կամուրջ դեպի ապագա»։ Էկրանին դուք տեսնում եք կամրջի պատկեր, որտեղ մեկ ափը խորհրդանշում է «Ներկան», իսկ մյուսը՝ «Ապագան»։Կամուրջը բաղկացած է «աղյուսներից»՝ քայլերից և գործողություններից, որոնք դուք կարող եք անել հիմա՝ ապագայում որոշակի նպատակների հասնելու համար։Աշակերտները կապում են այն գործողությունները կամ հմտությունները, որոնք նրանք կարող են զարգացնել ներկայում,և դրանց արդյունքը ապագայում։</a:t>
            </a:r>
            <a:endParaRPr b="0" lang="en-US" sz="3609" strike="noStrike" u="none">
              <a:solidFill>
                <a:srgbClr val="000000"/>
              </a:solidFill>
              <a:effectLst/>
              <a:uFillTx/>
              <a:latin typeface="Arial"/>
            </a:endParaRPr>
          </a:p>
          <a:p>
            <a:pPr defTabSz="914400">
              <a:lnSpc>
                <a:spcPts val="5051"/>
              </a:lnSpc>
            </a:pPr>
            <a:endParaRPr b="0" lang="en-US" sz="1800" strike="noStrike" u="none">
              <a:solidFill>
                <a:srgbClr val="000000"/>
              </a:solidFill>
              <a:effectLst/>
              <a:uFillTx/>
              <a:latin typeface="Arial"/>
            </a:endParaRPr>
          </a:p>
        </p:txBody>
      </p:sp>
      <p:sp>
        <p:nvSpPr>
          <p:cNvPr id="338" name="Freeform 6"/>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39"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40"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341"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342" name="Group 5"/>
          <p:cNvGrpSpPr/>
          <p:nvPr/>
        </p:nvGrpSpPr>
        <p:grpSpPr>
          <a:xfrm>
            <a:off x="4119840" y="3966840"/>
            <a:ext cx="2655720" cy="1271880"/>
            <a:chOff x="4119840" y="3966840"/>
            <a:chExt cx="2655720" cy="1271880"/>
          </a:xfrm>
        </p:grpSpPr>
        <p:sp>
          <p:nvSpPr>
            <p:cNvPr id="343"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44"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345" name="Group 8"/>
          <p:cNvGrpSpPr/>
          <p:nvPr/>
        </p:nvGrpSpPr>
        <p:grpSpPr>
          <a:xfrm>
            <a:off x="11979720" y="3797640"/>
            <a:ext cx="2767320" cy="1441080"/>
            <a:chOff x="11979720" y="3797640"/>
            <a:chExt cx="2767320" cy="1441080"/>
          </a:xfrm>
        </p:grpSpPr>
        <p:sp>
          <p:nvSpPr>
            <p:cNvPr id="346"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47"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sp>
        <p:nvSpPr>
          <p:cNvPr id="348" name="Freeform 11"/>
          <p:cNvSpPr/>
          <p:nvPr/>
        </p:nvSpPr>
        <p:spPr>
          <a:xfrm>
            <a:off x="2380320" y="1717560"/>
            <a:ext cx="12366360" cy="8054640"/>
          </a:xfrm>
          <a:custGeom>
            <a:avLst/>
            <a:gdLst>
              <a:gd name="textAreaLeft" fmla="*/ 0 w 12366360"/>
              <a:gd name="textAreaRight" fmla="*/ 12366720 w 12366360"/>
              <a:gd name="textAreaTop" fmla="*/ 0 h 8054640"/>
              <a:gd name="textAreaBottom" fmla="*/ 8055000 h 8054640"/>
            </a:gdLst>
            <a:ahLst/>
            <a:cxnLst/>
            <a:rect l="textAreaLeft" t="textAreaTop" r="textAreaRight" b="textAreaBottom"/>
            <a:pathLst>
              <a:path w="12366880" h="8055070">
                <a:moveTo>
                  <a:pt x="0" y="0"/>
                </a:moveTo>
                <a:lnTo>
                  <a:pt x="12366879" y="0"/>
                </a:lnTo>
                <a:lnTo>
                  <a:pt x="12366879" y="8055070"/>
                </a:lnTo>
                <a:lnTo>
                  <a:pt x="0" y="8055070"/>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49" name="TextBox 12"/>
          <p:cNvSpPr/>
          <p:nvPr/>
        </p:nvSpPr>
        <p:spPr>
          <a:xfrm>
            <a:off x="1936440" y="528120"/>
            <a:ext cx="13519080" cy="745560"/>
          </a:xfrm>
          <a:prstGeom prst="rect">
            <a:avLst/>
          </a:prstGeom>
          <a:noFill/>
          <a:ln w="0">
            <a:noFill/>
          </a:ln>
        </p:spPr>
        <p:style>
          <a:lnRef idx="0"/>
          <a:fillRef idx="0"/>
          <a:effectRef idx="0"/>
          <a:fontRef idx="minor"/>
        </p:style>
        <p:txBody>
          <a:bodyPr lIns="0" rIns="0" tIns="0" bIns="0" anchor="t">
            <a:spAutoFit/>
          </a:bodyPr>
          <a:p>
            <a:pPr defTabSz="914400">
              <a:lnSpc>
                <a:spcPts val="5632"/>
              </a:lnSpc>
            </a:pPr>
            <a:r>
              <a:rPr b="1" lang="en-US" sz="4400" strike="noStrike" u="none">
                <a:solidFill>
                  <a:srgbClr val="1f2020"/>
                </a:solidFill>
                <a:effectLst/>
                <a:uFillTx/>
                <a:latin typeface="Poppins Bold"/>
                <a:ea typeface="Poppins Bold"/>
              </a:rPr>
              <a:t>Խաղ «Կամուրջ ներկայից ապագա» (10 րոպե)</a:t>
            </a:r>
            <a:endParaRPr b="0" lang="en-US" sz="4400" strike="noStrike" u="none">
              <a:solidFill>
                <a:srgbClr val="000000"/>
              </a:solidFill>
              <a:effectLst/>
              <a:uFillTx/>
              <a:latin typeface="Arial"/>
            </a:endParaRPr>
          </a:p>
        </p:txBody>
      </p:sp>
    </p:spTree>
  </p:cSld>
  <p:transition>
    <p:fade/>
  </p:transition>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50"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51"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352"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353" name="Group 5"/>
          <p:cNvGrpSpPr/>
          <p:nvPr/>
        </p:nvGrpSpPr>
        <p:grpSpPr>
          <a:xfrm>
            <a:off x="4119840" y="3966840"/>
            <a:ext cx="2655720" cy="1271880"/>
            <a:chOff x="4119840" y="3966840"/>
            <a:chExt cx="2655720" cy="1271880"/>
          </a:xfrm>
        </p:grpSpPr>
        <p:sp>
          <p:nvSpPr>
            <p:cNvPr id="354"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55"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356" name="Group 8"/>
          <p:cNvGrpSpPr/>
          <p:nvPr/>
        </p:nvGrpSpPr>
        <p:grpSpPr>
          <a:xfrm>
            <a:off x="11979720" y="3797640"/>
            <a:ext cx="2767320" cy="1441080"/>
            <a:chOff x="11979720" y="3797640"/>
            <a:chExt cx="2767320" cy="1441080"/>
          </a:xfrm>
        </p:grpSpPr>
        <p:sp>
          <p:nvSpPr>
            <p:cNvPr id="357"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58"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grpSp>
        <p:nvGrpSpPr>
          <p:cNvPr id="359" name="Group 11"/>
          <p:cNvGrpSpPr/>
          <p:nvPr/>
        </p:nvGrpSpPr>
        <p:grpSpPr>
          <a:xfrm>
            <a:off x="705600" y="1704240"/>
            <a:ext cx="7257960" cy="8326080"/>
            <a:chOff x="705600" y="1704240"/>
            <a:chExt cx="7257960" cy="8326080"/>
          </a:xfrm>
        </p:grpSpPr>
        <p:sp>
          <p:nvSpPr>
            <p:cNvPr id="360" name="Freeform 12"/>
            <p:cNvSpPr/>
            <p:nvPr/>
          </p:nvSpPr>
          <p:spPr>
            <a:xfrm>
              <a:off x="705600" y="1848960"/>
              <a:ext cx="7257960" cy="8181360"/>
            </a:xfrm>
            <a:custGeom>
              <a:avLst/>
              <a:gdLst>
                <a:gd name="textAreaLeft" fmla="*/ 0 w 7257960"/>
                <a:gd name="textAreaRight" fmla="*/ 7258320 w 7257960"/>
                <a:gd name="textAreaTop" fmla="*/ 0 h 8181360"/>
                <a:gd name="textAreaBottom" fmla="*/ 8181720 h 8181360"/>
              </a:gdLst>
              <a:ahLst/>
              <a:cxnLst/>
              <a:rect l="textAreaLeft" t="textAreaTop" r="textAreaRight" b="textAreaBottom"/>
              <a:pathLst>
                <a:path w="1911638" h="2154893">
                  <a:moveTo>
                    <a:pt x="0" y="0"/>
                  </a:moveTo>
                  <a:lnTo>
                    <a:pt x="1911638" y="0"/>
                  </a:lnTo>
                  <a:lnTo>
                    <a:pt x="1911638" y="2154893"/>
                  </a:lnTo>
                  <a:lnTo>
                    <a:pt x="0" y="2154893"/>
                  </a:lnTo>
                  <a:close/>
                </a:path>
              </a:pathLst>
            </a:custGeom>
            <a:solidFill>
              <a:srgbClr val="f0c7b6"/>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61" name="TextBox 13"/>
            <p:cNvSpPr/>
            <p:nvPr/>
          </p:nvSpPr>
          <p:spPr>
            <a:xfrm>
              <a:off x="705600" y="1704240"/>
              <a:ext cx="7257960" cy="8326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62" name="TextBox 14"/>
          <p:cNvSpPr/>
          <p:nvPr/>
        </p:nvSpPr>
        <p:spPr>
          <a:xfrm>
            <a:off x="1936440" y="528120"/>
            <a:ext cx="13519080" cy="745560"/>
          </a:xfrm>
          <a:prstGeom prst="rect">
            <a:avLst/>
          </a:prstGeom>
          <a:noFill/>
          <a:ln w="0">
            <a:noFill/>
          </a:ln>
        </p:spPr>
        <p:style>
          <a:lnRef idx="0"/>
          <a:fillRef idx="0"/>
          <a:effectRef idx="0"/>
          <a:fontRef idx="minor"/>
        </p:style>
        <p:txBody>
          <a:bodyPr lIns="0" rIns="0" tIns="0" bIns="0" anchor="t">
            <a:spAutoFit/>
          </a:bodyPr>
          <a:p>
            <a:pPr defTabSz="914400">
              <a:lnSpc>
                <a:spcPts val="5632"/>
              </a:lnSpc>
            </a:pPr>
            <a:r>
              <a:rPr b="1" lang="en-US" sz="4400" strike="noStrike" u="none">
                <a:solidFill>
                  <a:srgbClr val="1f2020"/>
                </a:solidFill>
                <a:effectLst/>
                <a:uFillTx/>
                <a:latin typeface="Poppins Bold"/>
                <a:ea typeface="Poppins Bold"/>
              </a:rPr>
              <a:t>Խաղ «Կամուրջ ներկայից ապագա» (10 րոպե)</a:t>
            </a:r>
            <a:endParaRPr b="0" lang="en-US" sz="4400" strike="noStrike" u="none">
              <a:solidFill>
                <a:srgbClr val="000000"/>
              </a:solidFill>
              <a:effectLst/>
              <a:uFillTx/>
              <a:latin typeface="Arial"/>
            </a:endParaRPr>
          </a:p>
        </p:txBody>
      </p:sp>
      <p:grpSp>
        <p:nvGrpSpPr>
          <p:cNvPr id="363" name="Group 15"/>
          <p:cNvGrpSpPr/>
          <p:nvPr/>
        </p:nvGrpSpPr>
        <p:grpSpPr>
          <a:xfrm>
            <a:off x="10343880" y="1704240"/>
            <a:ext cx="7257960" cy="8326080"/>
            <a:chOff x="10343880" y="1704240"/>
            <a:chExt cx="7257960" cy="8326080"/>
          </a:xfrm>
        </p:grpSpPr>
        <p:sp>
          <p:nvSpPr>
            <p:cNvPr id="364" name="Freeform 16"/>
            <p:cNvSpPr/>
            <p:nvPr/>
          </p:nvSpPr>
          <p:spPr>
            <a:xfrm>
              <a:off x="10343880" y="1848960"/>
              <a:ext cx="7257960" cy="8181360"/>
            </a:xfrm>
            <a:custGeom>
              <a:avLst/>
              <a:gdLst>
                <a:gd name="textAreaLeft" fmla="*/ 0 w 7257960"/>
                <a:gd name="textAreaRight" fmla="*/ 7258320 w 7257960"/>
                <a:gd name="textAreaTop" fmla="*/ 0 h 8181360"/>
                <a:gd name="textAreaBottom" fmla="*/ 8181720 h 8181360"/>
              </a:gdLst>
              <a:ahLst/>
              <a:cxnLst/>
              <a:rect l="textAreaLeft" t="textAreaTop" r="textAreaRight" b="textAreaBottom"/>
              <a:pathLst>
                <a:path w="1911638" h="2154893">
                  <a:moveTo>
                    <a:pt x="0" y="0"/>
                  </a:moveTo>
                  <a:lnTo>
                    <a:pt x="1911638" y="0"/>
                  </a:lnTo>
                  <a:lnTo>
                    <a:pt x="1911638" y="2154893"/>
                  </a:lnTo>
                  <a:lnTo>
                    <a:pt x="0" y="2154893"/>
                  </a:lnTo>
                  <a:close/>
                </a:path>
              </a:pathLst>
            </a:custGeom>
            <a:solidFill>
              <a:srgbClr val="f0c7b6"/>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65" name="TextBox 17"/>
            <p:cNvSpPr/>
            <p:nvPr/>
          </p:nvSpPr>
          <p:spPr>
            <a:xfrm>
              <a:off x="10343880" y="1704240"/>
              <a:ext cx="7257960" cy="8326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66" name="TextBox 18"/>
          <p:cNvSpPr/>
          <p:nvPr/>
        </p:nvSpPr>
        <p:spPr>
          <a:xfrm>
            <a:off x="1548360" y="2039040"/>
            <a:ext cx="5142600" cy="495000"/>
          </a:xfrm>
          <a:prstGeom prst="rect">
            <a:avLst/>
          </a:prstGeom>
          <a:noFill/>
          <a:ln w="0">
            <a:noFill/>
          </a:ln>
        </p:spPr>
        <p:style>
          <a:lnRef idx="0"/>
          <a:fillRef idx="0"/>
          <a:effectRef idx="0"/>
          <a:fontRef idx="minor"/>
        </p:style>
        <p:txBody>
          <a:bodyPr lIns="0" rIns="0" tIns="0" bIns="0" anchor="t">
            <a:spAutoFit/>
          </a:bodyPr>
          <a:p>
            <a:pPr algn="ctr" defTabSz="914400">
              <a:lnSpc>
                <a:spcPts val="4198"/>
              </a:lnSpc>
            </a:pPr>
            <a:r>
              <a:rPr b="1" lang="en-US" sz="3000" strike="noStrike" u="none">
                <a:solidFill>
                  <a:srgbClr val="000000"/>
                </a:solidFill>
                <a:effectLst/>
                <a:uFillTx/>
                <a:latin typeface="Canva Sans Bold"/>
                <a:ea typeface="Canva Sans Bold"/>
              </a:rPr>
              <a:t>«Ներկա» կողմի բլոկները՝</a:t>
            </a:r>
            <a:endParaRPr b="0" lang="en-US" sz="3000" strike="noStrike" u="none">
              <a:solidFill>
                <a:srgbClr val="000000"/>
              </a:solidFill>
              <a:effectLst/>
              <a:uFillTx/>
              <a:latin typeface="Arial"/>
            </a:endParaRPr>
          </a:p>
        </p:txBody>
      </p:sp>
      <p:sp>
        <p:nvSpPr>
          <p:cNvPr id="367" name="TextBox 19"/>
          <p:cNvSpPr/>
          <p:nvPr/>
        </p:nvSpPr>
        <p:spPr>
          <a:xfrm>
            <a:off x="11116440" y="1927800"/>
            <a:ext cx="5489640" cy="495000"/>
          </a:xfrm>
          <a:prstGeom prst="rect">
            <a:avLst/>
          </a:prstGeom>
          <a:noFill/>
          <a:ln w="0">
            <a:noFill/>
          </a:ln>
        </p:spPr>
        <p:style>
          <a:lnRef idx="0"/>
          <a:fillRef idx="0"/>
          <a:effectRef idx="0"/>
          <a:fontRef idx="minor"/>
        </p:style>
        <p:txBody>
          <a:bodyPr lIns="0" rIns="0" tIns="0" bIns="0" anchor="t">
            <a:spAutoFit/>
          </a:bodyPr>
          <a:p>
            <a:pPr algn="ctr" defTabSz="914400">
              <a:lnSpc>
                <a:spcPts val="4198"/>
              </a:lnSpc>
            </a:pPr>
            <a:r>
              <a:rPr b="1" lang="en-US" sz="3000" strike="noStrike" u="none">
                <a:solidFill>
                  <a:srgbClr val="000000"/>
                </a:solidFill>
                <a:effectLst/>
                <a:uFillTx/>
                <a:latin typeface="Canva Sans Bold"/>
                <a:ea typeface="Canva Sans Bold"/>
              </a:rPr>
              <a:t>«Ապագա» կողմի բլոկները՝</a:t>
            </a:r>
            <a:endParaRPr b="0" lang="en-US" sz="3000" strike="noStrike" u="none">
              <a:solidFill>
                <a:srgbClr val="000000"/>
              </a:solidFill>
              <a:effectLst/>
              <a:uFillTx/>
              <a:latin typeface="Arial"/>
            </a:endParaRPr>
          </a:p>
        </p:txBody>
      </p:sp>
      <p:sp>
        <p:nvSpPr>
          <p:cNvPr id="368" name="TextBox 20"/>
          <p:cNvSpPr/>
          <p:nvPr/>
        </p:nvSpPr>
        <p:spPr>
          <a:xfrm>
            <a:off x="868680" y="2944440"/>
            <a:ext cx="6932160" cy="6313680"/>
          </a:xfrm>
          <a:prstGeom prst="rect">
            <a:avLst/>
          </a:prstGeom>
          <a:noFill/>
          <a:ln w="0">
            <a:noFill/>
          </a:ln>
        </p:spPr>
        <p:style>
          <a:lnRef idx="0"/>
          <a:fillRef idx="0"/>
          <a:effectRef idx="0"/>
          <a:fontRef idx="minor"/>
        </p:style>
        <p:txBody>
          <a:bodyPr lIns="0" rIns="0" tIns="0" bIns="0" anchor="t">
            <a:spAutoFit/>
          </a:bodyPr>
          <a:p>
            <a:pPr defTabSz="914400">
              <a:lnSpc>
                <a:spcPts val="4212"/>
              </a:lnSpc>
            </a:pPr>
            <a:r>
              <a:rPr b="0" lang="en-US" sz="3000" strike="noStrike" u="none">
                <a:solidFill>
                  <a:srgbClr val="000000"/>
                </a:solidFill>
                <a:effectLst/>
                <a:uFillTx/>
                <a:latin typeface="Canva Sans"/>
                <a:ea typeface="Canva Sans"/>
              </a:rPr>
              <a:t>1. Սովորեք մաթեմատիկա։</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2. Զբաղվեք սպորտով։</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3. Ուսումնասիրեք տեղեկատվական տեխնոլոգիաները։</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4. Կարդացեք գրքեր։</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5. Մասնակցեք տարբեր կրթական նախագծերին։</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6. Սովորեք լեզուներ։</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7. Ուսումնասիրեք հոգեբանություն և մարդկային հարաբերություններ։</a:t>
            </a:r>
            <a:endParaRPr b="0" lang="en-US" sz="3000" strike="noStrike" u="none">
              <a:solidFill>
                <a:srgbClr val="000000"/>
              </a:solidFill>
              <a:effectLst/>
              <a:uFillTx/>
              <a:latin typeface="Arial"/>
            </a:endParaRPr>
          </a:p>
          <a:p>
            <a:pPr defTabSz="914400">
              <a:lnSpc>
                <a:spcPts val="4212"/>
              </a:lnSpc>
            </a:pPr>
            <a:r>
              <a:rPr b="0" lang="en-US" sz="3000" strike="noStrike" u="none">
                <a:solidFill>
                  <a:srgbClr val="000000"/>
                </a:solidFill>
                <a:effectLst/>
                <a:uFillTx/>
                <a:latin typeface="Canva Sans"/>
                <a:ea typeface="Canva Sans"/>
              </a:rPr>
              <a:t>8. Կատարեք բարի գործեր, օգնեք մարդկանց, հասարակությանը։</a:t>
            </a:r>
            <a:endParaRPr b="0" lang="en-US" sz="3000" strike="noStrike" u="none">
              <a:solidFill>
                <a:srgbClr val="000000"/>
              </a:solidFill>
              <a:effectLst/>
              <a:uFillTx/>
              <a:latin typeface="Arial"/>
            </a:endParaRPr>
          </a:p>
        </p:txBody>
      </p:sp>
      <p:sp>
        <p:nvSpPr>
          <p:cNvPr id="369" name="TextBox 21"/>
          <p:cNvSpPr/>
          <p:nvPr/>
        </p:nvSpPr>
        <p:spPr>
          <a:xfrm>
            <a:off x="10742040" y="3089880"/>
            <a:ext cx="6670800" cy="5844240"/>
          </a:xfrm>
          <a:prstGeom prst="rect">
            <a:avLst/>
          </a:prstGeom>
          <a:noFill/>
          <a:ln w="0">
            <a:noFill/>
          </a:ln>
        </p:spPr>
        <p:style>
          <a:lnRef idx="0"/>
          <a:fillRef idx="0"/>
          <a:effectRef idx="0"/>
          <a:fontRef idx="minor"/>
        </p:style>
        <p:txBody>
          <a:bodyPr lIns="0" rIns="0" tIns="0" bIns="0" anchor="t">
            <a:spAutoFit/>
          </a:bodyPr>
          <a:p>
            <a:pPr defTabSz="914400">
              <a:lnSpc>
                <a:spcPts val="3359"/>
              </a:lnSpc>
              <a:tabLst>
                <a:tab algn="l" pos="0"/>
              </a:tabLst>
            </a:pPr>
            <a:r>
              <a:rPr b="0" lang="en-US" sz="2400" strike="noStrike" u="none">
                <a:solidFill>
                  <a:srgbClr val="000000"/>
                </a:solidFill>
                <a:effectLst/>
                <a:uFillTx/>
                <a:latin typeface="Canva Sans"/>
                <a:ea typeface="Canva Sans"/>
              </a:rPr>
              <a:t>1. Ստացեք ինժեներական մասնագիտություն։</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2. Ունենալ լավ առողջություն։</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3. Ստեղծեք կարիերա ՏՏ ոլորտում։</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4. Ունենալ լայն հայացքներ, լինել հետաքրքիր զրուցակից։</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5. Դառնալ առաջնորդ և կառուցել ձեր սեփական բիզնեսը, որը կնպաստի Հայաստանի հարստությանը։</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6. Հաջողության հասնել արդար, բազմաբևեռ աշխարհ ստեղծելու գործում։</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7. Կառուցել ուժեղ,մեծ ընտանիք։</a:t>
            </a:r>
            <a:endParaRPr b="0" lang="en-US" sz="2400" strike="noStrike" u="none">
              <a:solidFill>
                <a:srgbClr val="000000"/>
              </a:solidFill>
              <a:effectLst/>
              <a:uFillTx/>
              <a:latin typeface="Arial"/>
            </a:endParaRPr>
          </a:p>
          <a:p>
            <a:pPr defTabSz="914400">
              <a:lnSpc>
                <a:spcPts val="3359"/>
              </a:lnSpc>
              <a:tabLst>
                <a:tab algn="l" pos="0"/>
              </a:tabLst>
            </a:pPr>
            <a:r>
              <a:rPr b="0" lang="en-US" sz="2400" strike="noStrike" u="none">
                <a:solidFill>
                  <a:srgbClr val="000000"/>
                </a:solidFill>
                <a:effectLst/>
                <a:uFillTx/>
                <a:latin typeface="Canva Sans"/>
                <a:ea typeface="Canva Sans"/>
              </a:rPr>
              <a:t>8. Ճանաչվել և հարգվել ձեր բարի գործերի և հասարակական գործունեության համար։</a:t>
            </a:r>
            <a:endParaRPr b="0" lang="en-US" sz="2400" strike="noStrike" u="none">
              <a:solidFill>
                <a:srgbClr val="000000"/>
              </a:solidFill>
              <a:effectLst/>
              <a:uFillTx/>
              <a:latin typeface="Arial"/>
            </a:endParaRPr>
          </a:p>
        </p:txBody>
      </p:sp>
    </p:spTree>
  </p:cSld>
  <p:transition>
    <p:fade/>
  </p:transition>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70"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71"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372"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373" name="Group 5"/>
          <p:cNvGrpSpPr/>
          <p:nvPr/>
        </p:nvGrpSpPr>
        <p:grpSpPr>
          <a:xfrm>
            <a:off x="4119840" y="3966840"/>
            <a:ext cx="2655720" cy="1271880"/>
            <a:chOff x="4119840" y="3966840"/>
            <a:chExt cx="2655720" cy="1271880"/>
          </a:xfrm>
        </p:grpSpPr>
        <p:sp>
          <p:nvSpPr>
            <p:cNvPr id="374"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75"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376" name="Group 8"/>
          <p:cNvGrpSpPr/>
          <p:nvPr/>
        </p:nvGrpSpPr>
        <p:grpSpPr>
          <a:xfrm>
            <a:off x="11979720" y="3797640"/>
            <a:ext cx="2767320" cy="1441080"/>
            <a:chOff x="11979720" y="3797640"/>
            <a:chExt cx="2767320" cy="1441080"/>
          </a:xfrm>
        </p:grpSpPr>
        <p:sp>
          <p:nvSpPr>
            <p:cNvPr id="377"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78"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grpSp>
        <p:nvGrpSpPr>
          <p:cNvPr id="379" name="Group 11"/>
          <p:cNvGrpSpPr/>
          <p:nvPr/>
        </p:nvGrpSpPr>
        <p:grpSpPr>
          <a:xfrm>
            <a:off x="10343880" y="1618200"/>
            <a:ext cx="7257960" cy="3525120"/>
            <a:chOff x="10343880" y="1618200"/>
            <a:chExt cx="7257960" cy="3525120"/>
          </a:xfrm>
        </p:grpSpPr>
        <p:sp>
          <p:nvSpPr>
            <p:cNvPr id="380" name="Freeform 12"/>
            <p:cNvSpPr/>
            <p:nvPr/>
          </p:nvSpPr>
          <p:spPr>
            <a:xfrm>
              <a:off x="10343880" y="1762920"/>
              <a:ext cx="7257960" cy="3380400"/>
            </a:xfrm>
            <a:custGeom>
              <a:avLst/>
              <a:gdLst>
                <a:gd name="textAreaLeft" fmla="*/ 0 w 7257960"/>
                <a:gd name="textAreaRight" fmla="*/ 7258320 w 7257960"/>
                <a:gd name="textAreaTop" fmla="*/ 0 h 3380400"/>
                <a:gd name="textAreaBottom" fmla="*/ 3380760 h 3380400"/>
              </a:gdLst>
              <a:ahLst/>
              <a:cxnLst/>
              <a:rect l="textAreaLeft" t="textAreaTop" r="textAreaRight" b="textAreaBottom"/>
              <a:pathLst>
                <a:path w="1911638" h="890367">
                  <a:moveTo>
                    <a:pt x="0" y="0"/>
                  </a:moveTo>
                  <a:lnTo>
                    <a:pt x="1911638" y="0"/>
                  </a:lnTo>
                  <a:lnTo>
                    <a:pt x="1911638" y="890367"/>
                  </a:lnTo>
                  <a:lnTo>
                    <a:pt x="0" y="890367"/>
                  </a:lnTo>
                  <a:close/>
                </a:path>
              </a:pathLst>
            </a:custGeom>
            <a:solidFill>
              <a:srgbClr val="f0c7b6"/>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81" name="TextBox 13"/>
            <p:cNvSpPr/>
            <p:nvPr/>
          </p:nvSpPr>
          <p:spPr>
            <a:xfrm>
              <a:off x="10343880" y="1618200"/>
              <a:ext cx="7257960" cy="35247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382" name="Freeform 14"/>
          <p:cNvSpPr/>
          <p:nvPr/>
        </p:nvSpPr>
        <p:spPr>
          <a:xfrm>
            <a:off x="7859160" y="3453120"/>
            <a:ext cx="2021400" cy="2729880"/>
          </a:xfrm>
          <a:custGeom>
            <a:avLst/>
            <a:gdLst>
              <a:gd name="textAreaLeft" fmla="*/ 0 w 2021400"/>
              <a:gd name="textAreaRight" fmla="*/ 2021760 w 2021400"/>
              <a:gd name="textAreaTop" fmla="*/ 0 h 2729880"/>
              <a:gd name="textAreaBottom" fmla="*/ 2730240 h 2729880"/>
            </a:gdLst>
            <a:ahLst/>
            <a:cxnLst/>
            <a:rect l="textAreaLeft" t="textAreaTop" r="textAreaRight" b="textAreaBottom"/>
            <a:pathLst>
              <a:path w="2021800" h="2730369">
                <a:moveTo>
                  <a:pt x="0" y="0"/>
                </a:moveTo>
                <a:lnTo>
                  <a:pt x="2021800" y="0"/>
                </a:lnTo>
                <a:lnTo>
                  <a:pt x="2021800" y="2730369"/>
                </a:lnTo>
                <a:lnTo>
                  <a:pt x="0" y="2730369"/>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83" name="TextBox 15"/>
          <p:cNvSpPr/>
          <p:nvPr/>
        </p:nvSpPr>
        <p:spPr>
          <a:xfrm>
            <a:off x="1936440" y="528120"/>
            <a:ext cx="13519080" cy="745560"/>
          </a:xfrm>
          <a:prstGeom prst="rect">
            <a:avLst/>
          </a:prstGeom>
          <a:noFill/>
          <a:ln w="0">
            <a:noFill/>
          </a:ln>
        </p:spPr>
        <p:style>
          <a:lnRef idx="0"/>
          <a:fillRef idx="0"/>
          <a:effectRef idx="0"/>
          <a:fontRef idx="minor"/>
        </p:style>
        <p:txBody>
          <a:bodyPr lIns="0" rIns="0" tIns="0" bIns="0" anchor="t">
            <a:spAutoFit/>
          </a:bodyPr>
          <a:p>
            <a:pPr defTabSz="914400">
              <a:lnSpc>
                <a:spcPts val="5632"/>
              </a:lnSpc>
            </a:pPr>
            <a:r>
              <a:rPr b="1" lang="en-US" sz="4400" strike="noStrike" u="none">
                <a:solidFill>
                  <a:srgbClr val="1f2020"/>
                </a:solidFill>
                <a:effectLst/>
                <a:uFillTx/>
                <a:latin typeface="Poppins Bold"/>
                <a:ea typeface="Poppins Bold"/>
              </a:rPr>
              <a:t>Խաղ «Կամուրջ ներկայից ապագա» (10 րոպե)</a:t>
            </a:r>
            <a:endParaRPr b="0" lang="en-US" sz="4400" strike="noStrike" u="none">
              <a:solidFill>
                <a:srgbClr val="000000"/>
              </a:solidFill>
              <a:effectLst/>
              <a:uFillTx/>
              <a:latin typeface="Arial"/>
            </a:endParaRPr>
          </a:p>
        </p:txBody>
      </p:sp>
      <p:sp>
        <p:nvSpPr>
          <p:cNvPr id="384" name="TextBox 16"/>
          <p:cNvSpPr/>
          <p:nvPr/>
        </p:nvSpPr>
        <p:spPr>
          <a:xfrm>
            <a:off x="0" y="1704600"/>
            <a:ext cx="8983080" cy="2066400"/>
          </a:xfrm>
          <a:prstGeom prst="rect">
            <a:avLst/>
          </a:prstGeom>
          <a:noFill/>
          <a:ln w="0">
            <a:noFill/>
          </a:ln>
        </p:spPr>
        <p:style>
          <a:lnRef idx="0"/>
          <a:fillRef idx="0"/>
          <a:effectRef idx="0"/>
          <a:fontRef idx="minor"/>
        </p:style>
        <p:txBody>
          <a:bodyPr lIns="0" rIns="0" tIns="0" bIns="0" anchor="t">
            <a:spAutoFit/>
          </a:bodyPr>
          <a:p>
            <a:pPr algn="ctr" defTabSz="914400">
              <a:lnSpc>
                <a:spcPts val="4198"/>
              </a:lnSpc>
            </a:pPr>
            <a:r>
              <a:rPr b="1" lang="en-US" sz="3000" strike="noStrike" u="none">
                <a:solidFill>
                  <a:srgbClr val="000000"/>
                </a:solidFill>
                <a:effectLst/>
                <a:uFillTx/>
                <a:latin typeface="Canva Sans Bold"/>
                <a:ea typeface="Canva Sans Bold"/>
              </a:rPr>
              <a:t>Ուսուցիչ----Ի՞նչ եք կարծում ՝ հնարավո՞ր է նախապես իմանալ, թե ինչ գիտելիքների կարիք կունենաք ապագայում։</a:t>
            </a:r>
            <a:endParaRPr b="0" lang="en-US" sz="3000" strike="noStrike" u="none">
              <a:solidFill>
                <a:srgbClr val="000000"/>
              </a:solidFill>
              <a:effectLst/>
              <a:uFillTx/>
              <a:latin typeface="Arial"/>
            </a:endParaRPr>
          </a:p>
          <a:p>
            <a:pPr algn="ctr" defTabSz="914400">
              <a:lnSpc>
                <a:spcPts val="4198"/>
              </a:lnSpc>
            </a:pPr>
            <a:endParaRPr b="0" lang="en-US" sz="1800" strike="noStrike" u="none">
              <a:solidFill>
                <a:srgbClr val="000000"/>
              </a:solidFill>
              <a:effectLst/>
              <a:uFillTx/>
              <a:latin typeface="Arial"/>
            </a:endParaRPr>
          </a:p>
        </p:txBody>
      </p:sp>
      <p:sp>
        <p:nvSpPr>
          <p:cNvPr id="385" name="TextBox 17"/>
          <p:cNvSpPr/>
          <p:nvPr/>
        </p:nvSpPr>
        <p:spPr>
          <a:xfrm>
            <a:off x="10594800" y="2071800"/>
            <a:ext cx="6664320" cy="2590560"/>
          </a:xfrm>
          <a:prstGeom prst="rect">
            <a:avLst/>
          </a:prstGeom>
          <a:noFill/>
          <a:ln w="0">
            <a:noFill/>
          </a:ln>
        </p:spPr>
        <p:style>
          <a:lnRef idx="0"/>
          <a:fillRef idx="0"/>
          <a:effectRef idx="0"/>
          <a:fontRef idx="minor"/>
        </p:style>
        <p:txBody>
          <a:bodyPr lIns="0" rIns="0" tIns="0" bIns="0" anchor="t">
            <a:spAutoFit/>
          </a:bodyPr>
          <a:p>
            <a:pPr algn="just" defTabSz="914400">
              <a:lnSpc>
                <a:spcPts val="4198"/>
              </a:lnSpc>
              <a:tabLst>
                <a:tab algn="l" pos="0"/>
              </a:tabLst>
            </a:pPr>
            <a:r>
              <a:rPr b="1" lang="en-US" sz="3000" strike="noStrike" u="none">
                <a:solidFill>
                  <a:srgbClr val="000000"/>
                </a:solidFill>
                <a:effectLst/>
                <a:uFillTx/>
                <a:latin typeface="Canva Sans Bold"/>
                <a:ea typeface="Canva Sans Bold"/>
              </a:rPr>
              <a:t>·Աշակերտները կապում են գործողությունները արդյունքների հետ։</a:t>
            </a:r>
            <a:endParaRPr b="0" lang="en-US" sz="3000" strike="noStrike" u="none">
              <a:solidFill>
                <a:srgbClr val="000000"/>
              </a:solidFill>
              <a:effectLst/>
              <a:uFillTx/>
              <a:latin typeface="Arial"/>
            </a:endParaRPr>
          </a:p>
          <a:p>
            <a:pPr algn="just" defTabSz="914400">
              <a:lnSpc>
                <a:spcPts val="4198"/>
              </a:lnSpc>
              <a:tabLst>
                <a:tab algn="l" pos="0"/>
              </a:tabLst>
            </a:pPr>
            <a:r>
              <a:rPr b="1" lang="en-US" sz="3000" strike="noStrike" u="none">
                <a:solidFill>
                  <a:srgbClr val="000000"/>
                </a:solidFill>
                <a:effectLst/>
                <a:uFillTx/>
                <a:latin typeface="Canva Sans Bold"/>
                <a:ea typeface="Canva Sans Bold"/>
              </a:rPr>
              <a:t>·Քննարկում․ «Ո՞ր քայլերը կարող ենք սկսել անել արդեն այսօր»։</a:t>
            </a:r>
            <a:endParaRPr b="0" lang="en-US" sz="3000" strike="noStrike" u="none">
              <a:solidFill>
                <a:srgbClr val="000000"/>
              </a:solidFill>
              <a:effectLst/>
              <a:uFillTx/>
              <a:latin typeface="Arial"/>
            </a:endParaRPr>
          </a:p>
        </p:txBody>
      </p:sp>
      <p:sp>
        <p:nvSpPr>
          <p:cNvPr id="386" name="TextBox 18"/>
          <p:cNvSpPr/>
          <p:nvPr/>
        </p:nvSpPr>
        <p:spPr>
          <a:xfrm>
            <a:off x="1208880" y="6881400"/>
            <a:ext cx="16593840" cy="2066400"/>
          </a:xfrm>
          <a:prstGeom prst="rect">
            <a:avLst/>
          </a:prstGeom>
          <a:noFill/>
          <a:ln w="0">
            <a:noFill/>
          </a:ln>
        </p:spPr>
        <p:style>
          <a:lnRef idx="0"/>
          <a:fillRef idx="0"/>
          <a:effectRef idx="0"/>
          <a:fontRef idx="minor"/>
        </p:style>
        <p:txBody>
          <a:bodyPr lIns="0" rIns="0" tIns="0" bIns="0" anchor="t">
            <a:spAutoFit/>
          </a:bodyPr>
          <a:p>
            <a:pPr algn="just" defTabSz="914400">
              <a:lnSpc>
                <a:spcPts val="4198"/>
              </a:lnSpc>
              <a:tabLst>
                <a:tab algn="l" pos="0"/>
              </a:tabLst>
            </a:pPr>
            <a:r>
              <a:rPr b="1" lang="en-US" sz="3000" strike="noStrike" u="none">
                <a:solidFill>
                  <a:srgbClr val="000000"/>
                </a:solidFill>
                <a:effectLst/>
                <a:uFillTx/>
                <a:latin typeface="Canva Sans Bold"/>
                <a:ea typeface="Canva Sans Bold"/>
              </a:rPr>
              <a:t>Ուսուցիչ------------Մեզանից յուրաքանչյուրը կարող է սկսել կառուցել իր ապագան հենց հիմա։Գիտելիքները, հմտությունները և բարի գործերը «աղյուսներն» են, որոնք մեզ տանում են դեպի հաջողություն, և միայն մեզանից է կախված, թե ինչ ներդրում կունենանք ապագայում։</a:t>
            </a:r>
            <a:endParaRPr b="0" lang="en-US" sz="3000" strike="noStrike" u="none">
              <a:solidFill>
                <a:srgbClr val="000000"/>
              </a:solidFill>
              <a:effectLst/>
              <a:uFillTx/>
              <a:latin typeface="Arial"/>
            </a:endParaRPr>
          </a:p>
        </p:txBody>
      </p:sp>
    </p:spTree>
  </p:cSld>
  <p:transition>
    <p:fade/>
  </p:transition>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387"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88"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389"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390" name="Group 5"/>
          <p:cNvGrpSpPr/>
          <p:nvPr/>
        </p:nvGrpSpPr>
        <p:grpSpPr>
          <a:xfrm>
            <a:off x="4119840" y="3966840"/>
            <a:ext cx="2655720" cy="1271880"/>
            <a:chOff x="4119840" y="3966840"/>
            <a:chExt cx="2655720" cy="1271880"/>
          </a:xfrm>
        </p:grpSpPr>
        <p:sp>
          <p:nvSpPr>
            <p:cNvPr id="391"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92"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393" name="Group 8"/>
          <p:cNvGrpSpPr/>
          <p:nvPr/>
        </p:nvGrpSpPr>
        <p:grpSpPr>
          <a:xfrm>
            <a:off x="11979720" y="3797640"/>
            <a:ext cx="2767320" cy="1441080"/>
            <a:chOff x="11979720" y="3797640"/>
            <a:chExt cx="2767320" cy="1441080"/>
          </a:xfrm>
        </p:grpSpPr>
        <p:sp>
          <p:nvSpPr>
            <p:cNvPr id="394"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95"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grpSp>
        <p:nvGrpSpPr>
          <p:cNvPr id="396" name="Group 11"/>
          <p:cNvGrpSpPr/>
          <p:nvPr/>
        </p:nvGrpSpPr>
        <p:grpSpPr>
          <a:xfrm>
            <a:off x="4801680" y="1848960"/>
            <a:ext cx="10569960" cy="4665960"/>
            <a:chOff x="4801680" y="1848960"/>
            <a:chExt cx="10569960" cy="4665960"/>
          </a:xfrm>
        </p:grpSpPr>
        <p:sp>
          <p:nvSpPr>
            <p:cNvPr id="397" name="Freeform 12"/>
            <p:cNvSpPr/>
            <p:nvPr/>
          </p:nvSpPr>
          <p:spPr>
            <a:xfrm>
              <a:off x="4801680" y="1993680"/>
              <a:ext cx="10569960" cy="4521240"/>
            </a:xfrm>
            <a:custGeom>
              <a:avLst/>
              <a:gdLst>
                <a:gd name="textAreaLeft" fmla="*/ 0 w 10569960"/>
                <a:gd name="textAreaRight" fmla="*/ 10570320 w 10569960"/>
                <a:gd name="textAreaTop" fmla="*/ 0 h 4521240"/>
                <a:gd name="textAreaBottom" fmla="*/ 4521600 h 4521240"/>
              </a:gdLst>
              <a:ahLst/>
              <a:cxnLst/>
              <a:rect l="textAreaLeft" t="textAreaTop" r="textAreaRight" b="textAreaBottom"/>
              <a:pathLst>
                <a:path w="2783999" h="1190891">
                  <a:moveTo>
                    <a:pt x="0" y="0"/>
                  </a:moveTo>
                  <a:lnTo>
                    <a:pt x="2783999" y="0"/>
                  </a:lnTo>
                  <a:lnTo>
                    <a:pt x="2783999" y="1190891"/>
                  </a:lnTo>
                  <a:lnTo>
                    <a:pt x="0" y="1190891"/>
                  </a:lnTo>
                  <a:close/>
                </a:path>
              </a:pathLst>
            </a:custGeom>
            <a:solidFill>
              <a:srgbClr val="f0c7b6"/>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398" name="TextBox 13"/>
            <p:cNvSpPr/>
            <p:nvPr/>
          </p:nvSpPr>
          <p:spPr>
            <a:xfrm>
              <a:off x="4801680" y="1848960"/>
              <a:ext cx="10569960" cy="466596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pic>
        <p:nvPicPr>
          <p:cNvPr id="399" name="Picture 14" descr=""/>
          <p:cNvPicPr/>
          <p:nvPr/>
        </p:nvPicPr>
        <p:blipFill>
          <a:blip r:embed="rId4"/>
          <a:stretch/>
        </p:blipFill>
        <p:spPr>
          <a:xfrm>
            <a:off x="123840" y="8051400"/>
            <a:ext cx="2170440" cy="2002680"/>
          </a:xfrm>
          <a:prstGeom prst="rect">
            <a:avLst/>
          </a:prstGeom>
          <a:noFill/>
          <a:ln w="0">
            <a:noFill/>
          </a:ln>
        </p:spPr>
      </p:pic>
      <p:sp>
        <p:nvSpPr>
          <p:cNvPr id="400" name="TextBox 15"/>
          <p:cNvSpPr/>
          <p:nvPr/>
        </p:nvSpPr>
        <p:spPr>
          <a:xfrm>
            <a:off x="666360" y="226080"/>
            <a:ext cx="17467560" cy="2174400"/>
          </a:xfrm>
          <a:prstGeom prst="rect">
            <a:avLst/>
          </a:prstGeom>
          <a:noFill/>
          <a:ln w="0">
            <a:noFill/>
          </a:ln>
        </p:spPr>
        <p:style>
          <a:lnRef idx="0"/>
          <a:fillRef idx="0"/>
          <a:effectRef idx="0"/>
          <a:fontRef idx="minor"/>
        </p:style>
        <p:txBody>
          <a:bodyPr lIns="0" rIns="0" tIns="0" bIns="0" anchor="t">
            <a:spAutoFit/>
          </a:bodyPr>
          <a:p>
            <a:pPr algn="ctr" defTabSz="914400">
              <a:lnSpc>
                <a:spcPts val="5632"/>
              </a:lnSpc>
            </a:pPr>
            <a:r>
              <a:rPr b="1" lang="en-US" sz="4400" strike="noStrike" u="none">
                <a:solidFill>
                  <a:srgbClr val="1f2020"/>
                </a:solidFill>
                <a:effectLst/>
                <a:uFillTx/>
                <a:latin typeface="Poppins Bold"/>
                <a:ea typeface="Poppins Bold"/>
              </a:rPr>
              <a:t>Կարճ զրույց «Կրթությունը՝ որպես անձնական հաջողության հիմք (5 րոպե)</a:t>
            </a:r>
            <a:endParaRPr b="0" lang="en-US" sz="4400" strike="noStrike" u="none">
              <a:solidFill>
                <a:srgbClr val="000000"/>
              </a:solidFill>
              <a:effectLst/>
              <a:uFillTx/>
              <a:latin typeface="Arial"/>
            </a:endParaRPr>
          </a:p>
          <a:p>
            <a:pPr algn="ctr" defTabSz="914400">
              <a:lnSpc>
                <a:spcPts val="5632"/>
              </a:lnSpc>
            </a:pPr>
            <a:endParaRPr b="0" lang="en-US" sz="1800" strike="noStrike" u="none">
              <a:solidFill>
                <a:srgbClr val="000000"/>
              </a:solidFill>
              <a:effectLst/>
              <a:uFillTx/>
              <a:latin typeface="Arial"/>
            </a:endParaRPr>
          </a:p>
        </p:txBody>
      </p:sp>
      <p:sp>
        <p:nvSpPr>
          <p:cNvPr id="401" name="TextBox 16"/>
          <p:cNvSpPr/>
          <p:nvPr/>
        </p:nvSpPr>
        <p:spPr>
          <a:xfrm>
            <a:off x="5315040" y="2352960"/>
            <a:ext cx="9896760" cy="4161960"/>
          </a:xfrm>
          <a:prstGeom prst="rect">
            <a:avLst/>
          </a:prstGeom>
          <a:noFill/>
          <a:ln w="0">
            <a:noFill/>
          </a:ln>
        </p:spPr>
        <p:style>
          <a:lnRef idx="0"/>
          <a:fillRef idx="0"/>
          <a:effectRef idx="0"/>
          <a:fontRef idx="minor"/>
        </p:style>
        <p:txBody>
          <a:bodyPr lIns="0" rIns="0" tIns="0" bIns="0" anchor="t">
            <a:spAutoFit/>
          </a:bodyPr>
          <a:p>
            <a:pPr lvl="1" marL="647640" indent="-324000" defTabSz="914400">
              <a:lnSpc>
                <a:spcPts val="4198"/>
              </a:lnSpc>
              <a:buClr>
                <a:srgbClr val="000000"/>
              </a:buClr>
              <a:buFont typeface="Arial"/>
              <a:buChar char="•"/>
            </a:pPr>
            <a:r>
              <a:rPr b="1" lang="en-US" sz="3000" strike="noStrike" u="none">
                <a:solidFill>
                  <a:srgbClr val="000000"/>
                </a:solidFill>
                <a:effectLst/>
                <a:uFillTx/>
                <a:latin typeface="Canva Sans Bold"/>
                <a:ea typeface="Canva Sans Bold"/>
              </a:rPr>
              <a:t>Օրինակներ հայտնագործություններից և նորարարություններից՝ /էկրանին սահիկաշար հայերի հայտնագործությունների մասին/։</a:t>
            </a:r>
            <a:endParaRPr b="0" lang="en-US" sz="3000" strike="noStrike" u="none">
              <a:solidFill>
                <a:srgbClr val="000000"/>
              </a:solidFill>
              <a:effectLst/>
              <a:uFillTx/>
              <a:latin typeface="Arial"/>
            </a:endParaRPr>
          </a:p>
          <a:p>
            <a:pPr lvl="1" marL="647640" indent="-324000" defTabSz="914400">
              <a:lnSpc>
                <a:spcPts val="4198"/>
              </a:lnSpc>
              <a:buClr>
                <a:srgbClr val="000000"/>
              </a:buClr>
              <a:buFont typeface="Arial"/>
              <a:buChar char="•"/>
            </a:pPr>
            <a:r>
              <a:rPr b="1" lang="en-US" sz="3000" strike="noStrike" u="none">
                <a:solidFill>
                  <a:srgbClr val="000000"/>
                </a:solidFill>
                <a:effectLst/>
                <a:uFillTx/>
                <a:latin typeface="Canva Sans Bold"/>
                <a:ea typeface="Canva Sans Bold"/>
              </a:rPr>
              <a:t>Քննարկում – «Ինչպե՞ս կարող է  ձեր ապագա մասնագիտությունը զարգանալ առաջիկա 10–20 տարում»։</a:t>
            </a:r>
            <a:endParaRPr b="0" lang="en-US" sz="3000" strike="noStrike" u="none">
              <a:solidFill>
                <a:srgbClr val="000000"/>
              </a:solidFill>
              <a:effectLst/>
              <a:uFillTx/>
              <a:latin typeface="Arial"/>
            </a:endParaRPr>
          </a:p>
          <a:p>
            <a:pPr algn="just" defTabSz="914400">
              <a:lnSpc>
                <a:spcPts val="4198"/>
              </a:lnSpc>
              <a:tabLst>
                <a:tab algn="l" pos="0"/>
              </a:tabLst>
            </a:pPr>
            <a:endParaRPr b="0" lang="en-US" sz="1800" strike="noStrike" u="none">
              <a:solidFill>
                <a:srgbClr val="000000"/>
              </a:solidFill>
              <a:effectLst/>
              <a:uFillTx/>
              <a:latin typeface="Arial"/>
            </a:endParaRPr>
          </a:p>
        </p:txBody>
      </p:sp>
    </p:spTree>
  </p:cSld>
  <p:transition>
    <p:fade/>
  </p:transition>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02" name="TextBox 2"/>
          <p:cNvSpPr/>
          <p:nvPr/>
        </p:nvSpPr>
        <p:spPr>
          <a:xfrm>
            <a:off x="496800" y="4338360"/>
            <a:ext cx="17592120" cy="1014480"/>
          </a:xfrm>
          <a:prstGeom prst="rect">
            <a:avLst/>
          </a:prstGeom>
          <a:noFill/>
          <a:ln w="0">
            <a:noFill/>
          </a:ln>
        </p:spPr>
        <p:style>
          <a:lnRef idx="0"/>
          <a:fillRef idx="0"/>
          <a:effectRef idx="0"/>
          <a:fontRef idx="minor"/>
        </p:style>
        <p:txBody>
          <a:bodyPr lIns="0" rIns="0" tIns="0" bIns="0" anchor="t">
            <a:spAutoFit/>
          </a:bodyPr>
          <a:p>
            <a:pPr defTabSz="914400">
              <a:lnSpc>
                <a:spcPts val="8722"/>
              </a:lnSpc>
            </a:pPr>
            <a:r>
              <a:rPr b="1" lang="en-US" sz="4740" spc="269" strike="noStrike" u="none">
                <a:solidFill>
                  <a:srgbClr val="000000"/>
                </a:solidFill>
                <a:effectLst/>
                <a:uFillTx/>
                <a:latin typeface="Canva Sans Bold"/>
                <a:ea typeface="Canva Sans Bold"/>
              </a:rPr>
              <a:t>Հայերի համաշխարհային նշանակության գյուտերը</a:t>
            </a:r>
            <a:endParaRPr b="0" lang="en-US" sz="4740" strike="noStrike" u="none">
              <a:solidFill>
                <a:srgbClr val="000000"/>
              </a:solidFill>
              <a:effectLst/>
              <a:uFillTx/>
              <a:latin typeface="Arial"/>
            </a:endParaRPr>
          </a:p>
        </p:txBody>
      </p:sp>
      <p:sp>
        <p:nvSpPr>
          <p:cNvPr id="403" name="Freeform 3"/>
          <p:cNvSpPr/>
          <p:nvPr/>
        </p:nvSpPr>
        <p:spPr>
          <a:xfrm>
            <a:off x="2169360" y="1028880"/>
            <a:ext cx="2614320" cy="2614320"/>
          </a:xfrm>
          <a:custGeom>
            <a:avLst/>
            <a:gdLst>
              <a:gd name="textAreaLeft" fmla="*/ 0 w 2614320"/>
              <a:gd name="textAreaRight" fmla="*/ 2614680 w 2614320"/>
              <a:gd name="textAreaTop" fmla="*/ 0 h 2614320"/>
              <a:gd name="textAreaBottom" fmla="*/ 2614680 h 2614320"/>
            </a:gdLst>
            <a:ahLst/>
            <a:cxnLst/>
            <a:rect l="textAreaLeft" t="textAreaTop" r="textAreaRight" b="textAreaBottom"/>
            <a:pathLst>
              <a:path w="2614500" h="2614500">
                <a:moveTo>
                  <a:pt x="0" y="0"/>
                </a:moveTo>
                <a:lnTo>
                  <a:pt x="2614499" y="0"/>
                </a:lnTo>
                <a:lnTo>
                  <a:pt x="2614499" y="2614500"/>
                </a:lnTo>
                <a:lnTo>
                  <a:pt x="0" y="261450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04" name="Freeform 4"/>
          <p:cNvSpPr/>
          <p:nvPr/>
        </p:nvSpPr>
        <p:spPr>
          <a:xfrm>
            <a:off x="13621320" y="6540840"/>
            <a:ext cx="3798720" cy="2997360"/>
          </a:xfrm>
          <a:custGeom>
            <a:avLst/>
            <a:gdLst>
              <a:gd name="textAreaLeft" fmla="*/ 0 w 3798720"/>
              <a:gd name="textAreaRight" fmla="*/ 3799080 w 3798720"/>
              <a:gd name="textAreaTop" fmla="*/ 0 h 2997360"/>
              <a:gd name="textAreaBottom" fmla="*/ 2997720 h 2997360"/>
            </a:gdLst>
            <a:ahLst/>
            <a:cxnLst/>
            <a:rect l="textAreaLeft" t="textAreaTop" r="textAreaRight" b="textAreaBottom"/>
            <a:pathLst>
              <a:path w="3799125" h="2997855">
                <a:moveTo>
                  <a:pt x="0" y="0"/>
                </a:moveTo>
                <a:lnTo>
                  <a:pt x="3799124" y="0"/>
                </a:lnTo>
                <a:lnTo>
                  <a:pt x="3799124" y="2997854"/>
                </a:lnTo>
                <a:lnTo>
                  <a:pt x="0" y="2997854"/>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05" name="TextBox 2"/>
          <p:cNvSpPr/>
          <p:nvPr/>
        </p:nvSpPr>
        <p:spPr>
          <a:xfrm>
            <a:off x="465120" y="1123200"/>
            <a:ext cx="7701840" cy="7550280"/>
          </a:xfrm>
          <a:prstGeom prst="rect">
            <a:avLst/>
          </a:prstGeom>
          <a:noFill/>
          <a:ln w="0">
            <a:noFill/>
          </a:ln>
        </p:spPr>
        <p:style>
          <a:lnRef idx="0"/>
          <a:fillRef idx="0"/>
          <a:effectRef idx="0"/>
          <a:fontRef idx="minor"/>
        </p:style>
        <p:txBody>
          <a:bodyPr lIns="0" rIns="0" tIns="0" bIns="0" anchor="t">
            <a:spAutoFit/>
          </a:bodyPr>
          <a:p>
            <a:pPr defTabSz="914400">
              <a:lnSpc>
                <a:spcPts val="4289"/>
              </a:lnSpc>
            </a:pPr>
            <a:r>
              <a:rPr b="0" lang="en-US" sz="3060" strike="noStrike" u="none">
                <a:solidFill>
                  <a:srgbClr val="000000"/>
                </a:solidFill>
                <a:effectLst/>
                <a:uFillTx/>
                <a:latin typeface="Canva Sans"/>
                <a:ea typeface="Canva Sans"/>
              </a:rPr>
              <a:t>Ամերիկացի ֆիզիկոս, ով պոզիտրոնային ճառագայթման տոմոգրաֆիայի հայտնագործողներից մեկն է: Ֆիզիկոսը ծագմամբ հայ էր, ծնվել էր Ֆրանսիայում, հետագայում տեղափոխվել էր ԱՄՆ: Ավելի ուշ ընդունվել էր Վաշինգտոնի համալսարանի բշկական դպրոցը (Washington University School of Medicine): Նրա հայտնագործությունը շատ կարևոր դեր խաղաց բժշկական ախտորոշումների հետագա զարգացման մեջ:</a:t>
            </a:r>
            <a:endParaRPr b="0" lang="en-US" sz="3060" strike="noStrike" u="none">
              <a:solidFill>
                <a:srgbClr val="000000"/>
              </a:solidFill>
              <a:effectLst/>
              <a:uFillTx/>
              <a:latin typeface="Arial"/>
            </a:endParaRPr>
          </a:p>
          <a:p>
            <a:pPr defTabSz="914400">
              <a:lnSpc>
                <a:spcPts val="4289"/>
              </a:lnSpc>
            </a:pPr>
            <a:endParaRPr b="0" lang="en-US" sz="1800" strike="noStrike" u="none">
              <a:solidFill>
                <a:srgbClr val="000000"/>
              </a:solidFill>
              <a:effectLst/>
              <a:uFillTx/>
              <a:latin typeface="Arial"/>
            </a:endParaRPr>
          </a:p>
        </p:txBody>
      </p:sp>
      <p:sp>
        <p:nvSpPr>
          <p:cNvPr id="406" name="Freeform 3"/>
          <p:cNvSpPr/>
          <p:nvPr/>
        </p:nvSpPr>
        <p:spPr>
          <a:xfrm>
            <a:off x="7985880" y="4818600"/>
            <a:ext cx="5473080" cy="3591360"/>
          </a:xfrm>
          <a:custGeom>
            <a:avLst/>
            <a:gdLst>
              <a:gd name="textAreaLeft" fmla="*/ 0 w 5473080"/>
              <a:gd name="textAreaRight" fmla="*/ 5473440 w 5473080"/>
              <a:gd name="textAreaTop" fmla="*/ 0 h 3591360"/>
              <a:gd name="textAreaBottom" fmla="*/ 3591720 h 3591360"/>
            </a:gdLst>
            <a:ahLst/>
            <a:cxnLst/>
            <a:rect l="textAreaLeft" t="textAreaTop" r="textAreaRight" b="textAreaBottom"/>
            <a:pathLst>
              <a:path w="5473314" h="3591862">
                <a:moveTo>
                  <a:pt x="0" y="0"/>
                </a:moveTo>
                <a:lnTo>
                  <a:pt x="5473314" y="0"/>
                </a:lnTo>
                <a:lnTo>
                  <a:pt x="5473314" y="3591863"/>
                </a:lnTo>
                <a:lnTo>
                  <a:pt x="0" y="3591863"/>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07" name="Freeform 4"/>
          <p:cNvSpPr/>
          <p:nvPr/>
        </p:nvSpPr>
        <p:spPr>
          <a:xfrm>
            <a:off x="13055400" y="870840"/>
            <a:ext cx="4828320" cy="3690360"/>
          </a:xfrm>
          <a:custGeom>
            <a:avLst/>
            <a:gdLst>
              <a:gd name="textAreaLeft" fmla="*/ 0 w 4828320"/>
              <a:gd name="textAreaRight" fmla="*/ 4828680 w 4828320"/>
              <a:gd name="textAreaTop" fmla="*/ 0 h 3690360"/>
              <a:gd name="textAreaBottom" fmla="*/ 3690720 h 3690360"/>
            </a:gdLst>
            <a:ahLst/>
            <a:cxnLst/>
            <a:rect l="textAreaLeft" t="textAreaTop" r="textAreaRight" b="textAreaBottom"/>
            <a:pathLst>
              <a:path w="4828624" h="3690668">
                <a:moveTo>
                  <a:pt x="0" y="0"/>
                </a:moveTo>
                <a:lnTo>
                  <a:pt x="4828625" y="0"/>
                </a:lnTo>
                <a:lnTo>
                  <a:pt x="4828625" y="3690668"/>
                </a:lnTo>
                <a:lnTo>
                  <a:pt x="0" y="3690668"/>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08" name="Freeform 5"/>
          <p:cNvSpPr/>
          <p:nvPr/>
        </p:nvSpPr>
        <p:spPr>
          <a:xfrm>
            <a:off x="13816800" y="5302800"/>
            <a:ext cx="4066920" cy="4418640"/>
          </a:xfrm>
          <a:custGeom>
            <a:avLst/>
            <a:gdLst>
              <a:gd name="textAreaLeft" fmla="*/ 0 w 4066920"/>
              <a:gd name="textAreaRight" fmla="*/ 4067280 w 4066920"/>
              <a:gd name="textAreaTop" fmla="*/ 0 h 4418640"/>
              <a:gd name="textAreaBottom" fmla="*/ 4419000 h 4418640"/>
            </a:gdLst>
            <a:ahLst/>
            <a:cxnLst/>
            <a:rect l="textAreaLeft" t="textAreaTop" r="textAreaRight" b="textAreaBottom"/>
            <a:pathLst>
              <a:path w="4067128" h="4418947">
                <a:moveTo>
                  <a:pt x="0" y="0"/>
                </a:moveTo>
                <a:lnTo>
                  <a:pt x="4067128" y="0"/>
                </a:lnTo>
                <a:lnTo>
                  <a:pt x="4067128" y="4418948"/>
                </a:lnTo>
                <a:lnTo>
                  <a:pt x="0" y="4418948"/>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09" name="TextBox 6"/>
          <p:cNvSpPr/>
          <p:nvPr/>
        </p:nvSpPr>
        <p:spPr>
          <a:xfrm>
            <a:off x="5277240" y="228240"/>
            <a:ext cx="7733520" cy="5540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Մայքլ Տեր-Պողոսյան (1925-1996թթ.) </a:t>
            </a:r>
            <a:endParaRPr b="0" lang="en-US" sz="323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10" name="TextBox 2"/>
          <p:cNvSpPr/>
          <p:nvPr/>
        </p:nvSpPr>
        <p:spPr>
          <a:xfrm>
            <a:off x="550800" y="1320480"/>
            <a:ext cx="7796520" cy="684252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tabLst>
                <a:tab algn="l" pos="0"/>
              </a:tabLst>
            </a:pPr>
            <a:r>
              <a:rPr b="1" lang="en-US" sz="3230" strike="noStrike" u="none">
                <a:solidFill>
                  <a:srgbClr val="000000"/>
                </a:solidFill>
                <a:effectLst/>
                <a:uFillTx/>
                <a:latin typeface="Canva Sans Bold"/>
                <a:ea typeface="Canva Sans Bold"/>
              </a:rPr>
              <a:t>Ռեյմոնդ Վահանի Դամադյան (անգլ.՝ Raymond Vahan Damadian, մարտի 16, 1936, Նյու Յորք, Նյու Յորք, ԱՄՆ - օգոստոսի 3, 2022, Woodbury, Օյսթեր Բեյ, Նասաու շրջան, Նյու Յորք, ԱՄՆ), հայազգի գյուտարար, որը հայտնագործել է մագնիսառեզոնանսային պատկերի ախտորոշման սարքը, որը հնարավորություն է տալիս զննել ներքին օրգաններն առանց վիրահատական միջամտության։</a:t>
            </a:r>
            <a:endParaRPr b="0" lang="en-US" sz="3230" strike="noStrike" u="none">
              <a:solidFill>
                <a:srgbClr val="000000"/>
              </a:solidFill>
              <a:effectLst/>
              <a:uFillTx/>
              <a:latin typeface="Arial"/>
            </a:endParaRPr>
          </a:p>
        </p:txBody>
      </p:sp>
      <p:sp>
        <p:nvSpPr>
          <p:cNvPr id="411" name="TextBox 3"/>
          <p:cNvSpPr/>
          <p:nvPr/>
        </p:nvSpPr>
        <p:spPr>
          <a:xfrm>
            <a:off x="6021360" y="141120"/>
            <a:ext cx="624528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tabLst>
                <a:tab algn="l" pos="0"/>
              </a:tabLst>
            </a:pPr>
            <a:r>
              <a:rPr b="1" lang="en-US" sz="3230" strike="noStrike" u="none">
                <a:solidFill>
                  <a:srgbClr val="000000"/>
                </a:solidFill>
                <a:effectLst/>
                <a:uFillTx/>
                <a:latin typeface="Canva Sans Bold"/>
                <a:ea typeface="Canva Sans Bold"/>
              </a:rPr>
              <a:t>Ռայմոնդ Վահան Դամադյան</a:t>
            </a:r>
            <a:endParaRPr b="0" lang="en-US" sz="3230" strike="noStrike" u="none">
              <a:solidFill>
                <a:srgbClr val="000000"/>
              </a:solidFill>
              <a:effectLst/>
              <a:uFillTx/>
              <a:latin typeface="Arial"/>
            </a:endParaRPr>
          </a:p>
        </p:txBody>
      </p:sp>
      <p:sp>
        <p:nvSpPr>
          <p:cNvPr id="412" name="Freeform 4"/>
          <p:cNvSpPr/>
          <p:nvPr/>
        </p:nvSpPr>
        <p:spPr>
          <a:xfrm>
            <a:off x="9027000" y="3891240"/>
            <a:ext cx="3960360" cy="5860440"/>
          </a:xfrm>
          <a:custGeom>
            <a:avLst/>
            <a:gdLst>
              <a:gd name="textAreaLeft" fmla="*/ 0 w 3960360"/>
              <a:gd name="textAreaRight" fmla="*/ 3960720 w 3960360"/>
              <a:gd name="textAreaTop" fmla="*/ 0 h 5860440"/>
              <a:gd name="textAreaBottom" fmla="*/ 5860800 h 5860440"/>
            </a:gdLst>
            <a:ahLst/>
            <a:cxnLst/>
            <a:rect l="textAreaLeft" t="textAreaTop" r="textAreaRight" b="textAreaBottom"/>
            <a:pathLst>
              <a:path w="3960632" h="5860882">
                <a:moveTo>
                  <a:pt x="0" y="0"/>
                </a:moveTo>
                <a:lnTo>
                  <a:pt x="3960632" y="0"/>
                </a:lnTo>
                <a:lnTo>
                  <a:pt x="3960632" y="5860882"/>
                </a:lnTo>
                <a:lnTo>
                  <a:pt x="0" y="5860882"/>
                </a:lnTo>
                <a:lnTo>
                  <a:pt x="0" y="0"/>
                </a:lnTo>
                <a:close/>
              </a:path>
            </a:pathLst>
          </a:custGeom>
          <a:blipFill rotWithShape="0">
            <a:blip r:embed="rId1"/>
            <a:srcRect/>
            <a:stretch/>
          </a:blipFill>
          <a:ln cap="sq" w="38100">
            <a:solidFill>
              <a:srgbClr val="fbc74a"/>
            </a:solidFill>
            <a:miter/>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13" name="Freeform 5"/>
          <p:cNvSpPr/>
          <p:nvPr/>
        </p:nvSpPr>
        <p:spPr>
          <a:xfrm>
            <a:off x="13270320" y="697320"/>
            <a:ext cx="4776120" cy="5970240"/>
          </a:xfrm>
          <a:custGeom>
            <a:avLst/>
            <a:gdLst>
              <a:gd name="textAreaLeft" fmla="*/ 0 w 4776120"/>
              <a:gd name="textAreaRight" fmla="*/ 4776480 w 4776120"/>
              <a:gd name="textAreaTop" fmla="*/ 0 h 5970240"/>
              <a:gd name="textAreaBottom" fmla="*/ 5970600 h 5970240"/>
            </a:gdLst>
            <a:ahLst/>
            <a:cxnLst/>
            <a:rect l="textAreaLeft" t="textAreaTop" r="textAreaRight" b="textAreaBottom"/>
            <a:pathLst>
              <a:path w="4776537" h="5970671">
                <a:moveTo>
                  <a:pt x="0" y="0"/>
                </a:moveTo>
                <a:lnTo>
                  <a:pt x="4776537" y="0"/>
                </a:lnTo>
                <a:lnTo>
                  <a:pt x="4776537" y="5970671"/>
                </a:lnTo>
                <a:lnTo>
                  <a:pt x="0" y="5970671"/>
                </a:lnTo>
                <a:lnTo>
                  <a:pt x="0" y="0"/>
                </a:lnTo>
                <a:close/>
              </a:path>
            </a:pathLst>
          </a:custGeom>
          <a:blipFill rotWithShape="0">
            <a:blip r:embed="rId2"/>
            <a:srcRect/>
            <a:stretch/>
          </a:blipFill>
          <a:ln cap="sq" w="38100">
            <a:solidFill>
              <a:srgbClr val="fbc74a"/>
            </a:solidFill>
            <a:miter/>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14" name="Freeform 2"/>
          <p:cNvSpPr/>
          <p:nvPr/>
        </p:nvSpPr>
        <p:spPr>
          <a:xfrm>
            <a:off x="12480480" y="5251680"/>
            <a:ext cx="4047840" cy="4789800"/>
          </a:xfrm>
          <a:custGeom>
            <a:avLst/>
            <a:gdLst>
              <a:gd name="textAreaLeft" fmla="*/ 0 w 4047840"/>
              <a:gd name="textAreaRight" fmla="*/ 4048200 w 4047840"/>
              <a:gd name="textAreaTop" fmla="*/ 0 h 4789800"/>
              <a:gd name="textAreaBottom" fmla="*/ 4790160 h 4789800"/>
            </a:gdLst>
            <a:ahLst/>
            <a:cxnLst/>
            <a:rect l="textAreaLeft" t="textAreaTop" r="textAreaRight" b="textAreaBottom"/>
            <a:pathLst>
              <a:path w="4048070" h="4790217">
                <a:moveTo>
                  <a:pt x="0" y="0"/>
                </a:moveTo>
                <a:lnTo>
                  <a:pt x="4048070" y="0"/>
                </a:lnTo>
                <a:lnTo>
                  <a:pt x="4048070" y="4790216"/>
                </a:lnTo>
                <a:lnTo>
                  <a:pt x="0" y="479021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15" name="Freeform 3"/>
          <p:cNvSpPr/>
          <p:nvPr/>
        </p:nvSpPr>
        <p:spPr>
          <a:xfrm>
            <a:off x="9632160" y="983880"/>
            <a:ext cx="6273000" cy="4159080"/>
          </a:xfrm>
          <a:custGeom>
            <a:avLst/>
            <a:gdLst>
              <a:gd name="textAreaLeft" fmla="*/ 0 w 6273000"/>
              <a:gd name="textAreaRight" fmla="*/ 6273360 w 6273000"/>
              <a:gd name="textAreaTop" fmla="*/ 0 h 4159080"/>
              <a:gd name="textAreaBottom" fmla="*/ 4159440 h 4159080"/>
            </a:gdLst>
            <a:ahLst/>
            <a:cxnLst/>
            <a:rect l="textAreaLeft" t="textAreaTop" r="textAreaRight" b="textAreaBottom"/>
            <a:pathLst>
              <a:path w="6273428" h="4159555">
                <a:moveTo>
                  <a:pt x="0" y="0"/>
                </a:moveTo>
                <a:lnTo>
                  <a:pt x="6273428" y="0"/>
                </a:lnTo>
                <a:lnTo>
                  <a:pt x="6273428" y="4159555"/>
                </a:lnTo>
                <a:lnTo>
                  <a:pt x="0" y="4159555"/>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16" name="TextBox 4"/>
          <p:cNvSpPr/>
          <p:nvPr/>
        </p:nvSpPr>
        <p:spPr>
          <a:xfrm>
            <a:off x="6450120" y="252360"/>
            <a:ext cx="487764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tabLst>
                <a:tab algn="l" pos="0"/>
              </a:tabLst>
            </a:pPr>
            <a:r>
              <a:rPr b="1" lang="en-US" sz="3230" strike="noStrike" u="none">
                <a:solidFill>
                  <a:srgbClr val="000000"/>
                </a:solidFill>
                <a:effectLst/>
                <a:uFillTx/>
                <a:latin typeface="Canva Sans Bold"/>
                <a:ea typeface="Canva Sans Bold"/>
              </a:rPr>
              <a:t>Լյութեր Ջորջ Սիմիջյան</a:t>
            </a:r>
            <a:endParaRPr b="0" lang="en-US" sz="3230" strike="noStrike" u="none">
              <a:solidFill>
                <a:srgbClr val="000000"/>
              </a:solidFill>
              <a:effectLst/>
              <a:uFillTx/>
              <a:latin typeface="Arial"/>
            </a:endParaRPr>
          </a:p>
        </p:txBody>
      </p:sp>
      <p:sp>
        <p:nvSpPr>
          <p:cNvPr id="417" name="TextBox 5"/>
          <p:cNvSpPr/>
          <p:nvPr/>
        </p:nvSpPr>
        <p:spPr>
          <a:xfrm>
            <a:off x="461880" y="971640"/>
            <a:ext cx="8219160" cy="8502480"/>
          </a:xfrm>
          <a:prstGeom prst="rect">
            <a:avLst/>
          </a:prstGeom>
          <a:noFill/>
          <a:ln w="0">
            <a:noFill/>
          </a:ln>
        </p:spPr>
        <p:style>
          <a:lnRef idx="0"/>
          <a:fillRef idx="0"/>
          <a:effectRef idx="0"/>
          <a:fontRef idx="minor"/>
        </p:style>
        <p:txBody>
          <a:bodyPr lIns="0" rIns="0" tIns="0" bIns="0" anchor="t">
            <a:spAutoFit/>
          </a:bodyPr>
          <a:p>
            <a:pPr defTabSz="914400">
              <a:lnSpc>
                <a:spcPts val="3767"/>
              </a:lnSpc>
              <a:tabLst>
                <a:tab algn="l" pos="0"/>
              </a:tabLst>
            </a:pPr>
            <a:r>
              <a:rPr b="0" lang="en-US" sz="2690" strike="noStrike" u="none">
                <a:solidFill>
                  <a:srgbClr val="000000"/>
                </a:solidFill>
                <a:effectLst/>
                <a:uFillTx/>
                <a:latin typeface="Canva Sans"/>
                <a:ea typeface="Canva Sans"/>
              </a:rPr>
              <a:t>1939 թվականին Սիմջյանի մոտ ծնվեց կանխիկ դրամ տրամադրող ավտոմատ սարքի (անգլերեն՝ Automated Teller Machine- ATM) ստեղծման գաղափարը։ Ի հեճուկս բանկերի թերահավատության նա մինչև 1960 թվականը գրանցում է 20 արտոնագիր՝ կատարելագործելով սարքը՝ հիմք ստեղծելով այսօրվա բանկոմատների համար։ Վերջապես, 1960 թվականին նա պայմանագիր կնքեց Նյու Յորքի City Bank-ի (այսօր՝ Citibank) իր սարքը վեց ամիս ժամկետով փորձնական շահագործելու վերաբերյալ։ Սակայն վեց ամիս անց պայմանագիրը խզվեց, քանի որ այն ժամանակ սարքն այսօրվա պես պահանջարկ չուներ։ Ընդ որում, Սիմիջյանն առանձին արտոնագրել է ինչպես թղթադրամի, այնպես էլ՝ 1965 թվականին՝ մետաղադրամի համար նախատեսված բանկոմատի գյուտերը։</a:t>
            </a:r>
            <a:endParaRPr b="0" lang="en-US" sz="269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18" name="Freeform 2"/>
          <p:cNvSpPr/>
          <p:nvPr/>
        </p:nvSpPr>
        <p:spPr>
          <a:xfrm>
            <a:off x="10752480" y="921960"/>
            <a:ext cx="5914440" cy="4435560"/>
          </a:xfrm>
          <a:custGeom>
            <a:avLst/>
            <a:gdLst>
              <a:gd name="textAreaLeft" fmla="*/ 0 w 5914440"/>
              <a:gd name="textAreaRight" fmla="*/ 5914800 w 5914440"/>
              <a:gd name="textAreaTop" fmla="*/ 0 h 4435560"/>
              <a:gd name="textAreaBottom" fmla="*/ 4435920 h 4435560"/>
            </a:gdLst>
            <a:ahLst/>
            <a:cxnLst/>
            <a:rect l="textAreaLeft" t="textAreaTop" r="textAreaRight" b="textAreaBottom"/>
            <a:pathLst>
              <a:path w="5914718" h="4436038">
                <a:moveTo>
                  <a:pt x="0" y="0"/>
                </a:moveTo>
                <a:lnTo>
                  <a:pt x="5914717" y="0"/>
                </a:lnTo>
                <a:lnTo>
                  <a:pt x="5914717" y="4436039"/>
                </a:lnTo>
                <a:lnTo>
                  <a:pt x="0" y="4436039"/>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19" name="Freeform 3"/>
          <p:cNvSpPr/>
          <p:nvPr/>
        </p:nvSpPr>
        <p:spPr>
          <a:xfrm>
            <a:off x="11846160" y="5848560"/>
            <a:ext cx="5769000" cy="3838680"/>
          </a:xfrm>
          <a:custGeom>
            <a:avLst/>
            <a:gdLst>
              <a:gd name="textAreaLeft" fmla="*/ 0 w 5769000"/>
              <a:gd name="textAreaRight" fmla="*/ 5769360 w 5769000"/>
              <a:gd name="textAreaTop" fmla="*/ 0 h 3838680"/>
              <a:gd name="textAreaBottom" fmla="*/ 3839040 h 3838680"/>
            </a:gdLst>
            <a:ahLst/>
            <a:cxnLst/>
            <a:rect l="textAreaLeft" t="textAreaTop" r="textAreaRight" b="textAreaBottom"/>
            <a:pathLst>
              <a:path w="5769201" h="3839141">
                <a:moveTo>
                  <a:pt x="0" y="0"/>
                </a:moveTo>
                <a:lnTo>
                  <a:pt x="5769201" y="0"/>
                </a:lnTo>
                <a:lnTo>
                  <a:pt x="5769201" y="3839141"/>
                </a:lnTo>
                <a:lnTo>
                  <a:pt x="0" y="383914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20" name="TextBox 4"/>
          <p:cNvSpPr/>
          <p:nvPr/>
        </p:nvSpPr>
        <p:spPr>
          <a:xfrm>
            <a:off x="6067440" y="182160"/>
            <a:ext cx="615276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tabLst>
                <a:tab algn="l" pos="0"/>
              </a:tabLst>
            </a:pPr>
            <a:r>
              <a:rPr b="1" lang="en-US" sz="3230" strike="noStrike" u="none">
                <a:solidFill>
                  <a:srgbClr val="000000"/>
                </a:solidFill>
                <a:effectLst/>
                <a:uFillTx/>
                <a:latin typeface="Canva Sans Bold"/>
                <a:ea typeface="Canva Sans Bold"/>
              </a:rPr>
              <a:t>Բորիս Արտաշեսի Բաբայան </a:t>
            </a:r>
            <a:endParaRPr b="0" lang="en-US" sz="3230" strike="noStrike" u="none">
              <a:solidFill>
                <a:srgbClr val="000000"/>
              </a:solidFill>
              <a:effectLst/>
              <a:uFillTx/>
              <a:latin typeface="Arial"/>
            </a:endParaRPr>
          </a:p>
        </p:txBody>
      </p:sp>
      <p:sp>
        <p:nvSpPr>
          <p:cNvPr id="421" name="TextBox 5"/>
          <p:cNvSpPr/>
          <p:nvPr/>
        </p:nvSpPr>
        <p:spPr>
          <a:xfrm>
            <a:off x="382320" y="981000"/>
            <a:ext cx="10191960" cy="8706240"/>
          </a:xfrm>
          <a:prstGeom prst="rect">
            <a:avLst/>
          </a:prstGeom>
          <a:noFill/>
          <a:ln w="0">
            <a:noFill/>
          </a:ln>
        </p:spPr>
        <p:style>
          <a:lnRef idx="0"/>
          <a:fillRef idx="0"/>
          <a:effectRef idx="0"/>
          <a:fontRef idx="minor"/>
        </p:style>
        <p:txBody>
          <a:bodyPr lIns="0" rIns="0" tIns="0" bIns="0" anchor="t">
            <a:spAutoFit/>
          </a:bodyPr>
          <a:p>
            <a:pPr defTabSz="914400">
              <a:lnSpc>
                <a:spcPts val="4340"/>
              </a:lnSpc>
            </a:pPr>
            <a:r>
              <a:rPr b="0" lang="en-US" sz="3100" strike="noStrike" u="none">
                <a:solidFill>
                  <a:srgbClr val="000000"/>
                </a:solidFill>
                <a:effectLst/>
                <a:uFillTx/>
                <a:latin typeface="Canva Sans"/>
                <a:ea typeface="Canva Sans"/>
              </a:rPr>
              <a:t>Խորհրդային և ռուսաստանցի գիտնական, մանկավարժ, հաշվիչ տեխնիկայի մասնագետ: Հաշվիչ համալիրների, համակարգչային ծրագրավորման ճարտարապետական սկզբունքների վերաբերյալ աշխատությունների հեղինակ, Պետական և Լենինյան մրցանակների դափնեկիր: Առաջին եվրոպական գիտնականը, որն արժանացել է Intel Fellow կոչմանը։Աշխատանքները վերաբերում են հաշվողական համալիրների կառուցման ճարտարապետական սկզբունքներին, ԷՀՄ-ների ծրագրային ապահովման հարցերին։ Ղեկավարել է բազմապրոցեսորային «էլբրուս» սերիայի ԷՀՄ-ների ստեղծման աշխատանքները։ Լուրջ ավանդ ունի ռազմական հաշվողական համալիրների և արագագործ ԷՀՄ-ների ստեղծման գործում։</a:t>
            </a:r>
            <a:endParaRPr b="0" lang="en-US" sz="31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18" name="TextBox 2"/>
          <p:cNvSpPr/>
          <p:nvPr/>
        </p:nvSpPr>
        <p:spPr>
          <a:xfrm>
            <a:off x="3423600" y="429120"/>
            <a:ext cx="13294800" cy="8829000"/>
          </a:xfrm>
          <a:prstGeom prst="rect">
            <a:avLst/>
          </a:prstGeom>
          <a:noFill/>
          <a:ln w="0">
            <a:noFill/>
          </a:ln>
        </p:spPr>
        <p:style>
          <a:lnRef idx="0"/>
          <a:fillRef idx="0"/>
          <a:effectRef idx="0"/>
          <a:fontRef idx="minor"/>
        </p:style>
        <p:txBody>
          <a:bodyPr lIns="0" rIns="0" tIns="0" bIns="0" anchor="t">
            <a:spAutoFit/>
          </a:bodyPr>
          <a:p>
            <a:pPr defTabSz="914400">
              <a:lnSpc>
                <a:spcPts val="2857"/>
              </a:lnSpc>
            </a:pPr>
            <a:r>
              <a:rPr b="1" lang="en-US" sz="2860" strike="noStrike" u="none">
                <a:solidFill>
                  <a:srgbClr val="2f1800"/>
                </a:solidFill>
                <a:effectLst/>
                <a:uFillTx/>
                <a:latin typeface="Saira Bold"/>
                <a:ea typeface="Saira Bold"/>
              </a:rPr>
              <a:t>Զրույց աշակերտների տրամադրության մասին </a:t>
            </a:r>
            <a:endParaRPr b="0" lang="en-US" sz="286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 «Ինչպիսի՞ սպասումներ ունեք այս ուսումնական տարվանից»։</a:t>
            </a:r>
            <a:endParaRPr b="0" lang="en-US" sz="2860" strike="noStrike" u="none">
              <a:solidFill>
                <a:srgbClr val="000000"/>
              </a:solidFill>
              <a:effectLst/>
              <a:uFillTx/>
              <a:latin typeface="Arial"/>
            </a:endParaRPr>
          </a:p>
          <a:p>
            <a:pPr defTabSz="914400">
              <a:lnSpc>
                <a:spcPts val="2857"/>
              </a:lnSpc>
            </a:pPr>
            <a:endParaRPr b="0" lang="en-US" sz="180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Ուսուցիչ---</a:t>
            </a:r>
            <a:endParaRPr b="0" lang="en-US" sz="286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Մենք հաճախ ասում ենք «երջանիկ ապագա», «պայծառ ապագա», «երազել ապագայի մասին», «վստահություն ապագայի նկատմամբ»։ Ի՞նչ նկատի ունենք։Ինչո՞ւ ենք մեր հույսերն ու երազանքները կապում ապագայի հետ։</a:t>
            </a:r>
            <a:endParaRPr b="0" lang="en-US" sz="286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                                       </a:t>
            </a:r>
            <a:endParaRPr b="0" lang="en-US" sz="2860" strike="noStrike" u="none">
              <a:solidFill>
                <a:srgbClr val="000000"/>
              </a:solidFill>
              <a:effectLst/>
              <a:uFillTx/>
              <a:latin typeface="Arial"/>
            </a:endParaRPr>
          </a:p>
          <a:p>
            <a:pPr defTabSz="914400">
              <a:lnSpc>
                <a:spcPts val="2857"/>
              </a:lnSpc>
            </a:pPr>
            <a:endParaRPr b="0" lang="en-US" sz="180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  Աշակերտների պատասխանները։</a:t>
            </a:r>
            <a:endParaRPr b="0" lang="en-US" sz="2860" strike="noStrike" u="none">
              <a:solidFill>
                <a:srgbClr val="000000"/>
              </a:solidFill>
              <a:effectLst/>
              <a:uFillTx/>
              <a:latin typeface="Arial"/>
            </a:endParaRPr>
          </a:p>
          <a:p>
            <a:pPr defTabSz="914400">
              <a:lnSpc>
                <a:spcPts val="2857"/>
              </a:lnSpc>
            </a:pPr>
            <a:endParaRPr b="0" lang="en-US" sz="180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Ուսուցիչ -Տարբեր պատմական ժամանակաշրջաններում հայերը, բնակվելով գրեթե բոլոր մայրցամաքներում, մշտապես զարմացրել են իրենց գյուտերով ու հայտնագործություններով: Հայերի ստեղծած ամենահայտնի իրերն ու տեխնոլոգիաները փոխել են աշխարհն ու հեշտացրել մարդկության կյանքը:</a:t>
            </a:r>
            <a:endParaRPr b="0" lang="en-US" sz="2860" strike="noStrike" u="none">
              <a:solidFill>
                <a:srgbClr val="000000"/>
              </a:solidFill>
              <a:effectLst/>
              <a:uFillTx/>
              <a:latin typeface="Arial"/>
            </a:endParaRPr>
          </a:p>
          <a:p>
            <a:pPr defTabSz="914400">
              <a:lnSpc>
                <a:spcPts val="2857"/>
              </a:lnSpc>
            </a:pPr>
            <a:r>
              <a:rPr b="1" lang="en-US" sz="2860" strike="noStrike" u="none">
                <a:solidFill>
                  <a:srgbClr val="2f1800"/>
                </a:solidFill>
                <a:effectLst/>
                <a:uFillTx/>
                <a:latin typeface="Saira Bold"/>
                <a:ea typeface="Saira Bold"/>
              </a:rPr>
              <a:t>Եկեք միասին մի փոքրիկ խաղի միջոցով պարզենք ,թե ինչ գիտենք մենք հայ գյուտարարների մասին։</a:t>
            </a:r>
            <a:endParaRPr b="0" lang="en-US" sz="2860" strike="noStrike" u="none">
              <a:solidFill>
                <a:srgbClr val="000000"/>
              </a:solidFill>
              <a:effectLst/>
              <a:uFillTx/>
              <a:latin typeface="Arial"/>
            </a:endParaRPr>
          </a:p>
          <a:p>
            <a:pPr defTabSz="914400">
              <a:lnSpc>
                <a:spcPts val="7336"/>
              </a:lnSpc>
            </a:pPr>
            <a:endParaRPr b="0" lang="en-US" sz="1800" strike="noStrike" u="none">
              <a:solidFill>
                <a:srgbClr val="000000"/>
              </a:solidFill>
              <a:effectLst/>
              <a:uFillTx/>
              <a:latin typeface="Arial"/>
            </a:endParaRPr>
          </a:p>
          <a:p>
            <a:pPr defTabSz="914400">
              <a:lnSpc>
                <a:spcPts val="7336"/>
              </a:lnSpc>
            </a:pPr>
            <a:endParaRPr b="0" lang="en-US" sz="1800" strike="noStrike" u="none">
              <a:solidFill>
                <a:srgbClr val="000000"/>
              </a:solidFill>
              <a:effectLst/>
              <a:uFillTx/>
              <a:latin typeface="Arial"/>
            </a:endParaRPr>
          </a:p>
        </p:txBody>
      </p:sp>
      <p:sp>
        <p:nvSpPr>
          <p:cNvPr id="119" name="Freeform 3"/>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0" name="Freeform 4"/>
          <p:cNvSpPr/>
          <p:nvPr/>
        </p:nvSpPr>
        <p:spPr>
          <a:xfrm>
            <a:off x="100080" y="7322400"/>
            <a:ext cx="3323160" cy="2622240"/>
          </a:xfrm>
          <a:custGeom>
            <a:avLst/>
            <a:gdLst>
              <a:gd name="textAreaLeft" fmla="*/ 0 w 3323160"/>
              <a:gd name="textAreaRight" fmla="*/ 3323520 w 3323160"/>
              <a:gd name="textAreaTop" fmla="*/ 0 h 2622240"/>
              <a:gd name="textAreaBottom" fmla="*/ 2622600 h 2622240"/>
            </a:gdLst>
            <a:ahLst/>
            <a:cxnLst/>
            <a:rect l="textAreaLeft" t="textAreaTop" r="textAreaRight" b="textAreaBottom"/>
            <a:pathLst>
              <a:path w="3323431" h="2622489">
                <a:moveTo>
                  <a:pt x="0" y="0"/>
                </a:moveTo>
                <a:lnTo>
                  <a:pt x="3323431" y="0"/>
                </a:lnTo>
                <a:lnTo>
                  <a:pt x="3323431" y="2622489"/>
                </a:lnTo>
                <a:lnTo>
                  <a:pt x="0" y="2622489"/>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1" name="Freeform 5"/>
          <p:cNvSpPr/>
          <p:nvPr/>
        </p:nvSpPr>
        <p:spPr>
          <a:xfrm>
            <a:off x="16822440" y="0"/>
            <a:ext cx="1353240" cy="1236240"/>
          </a:xfrm>
          <a:custGeom>
            <a:avLst/>
            <a:gdLst>
              <a:gd name="textAreaLeft" fmla="*/ 0 w 1353240"/>
              <a:gd name="textAreaRight" fmla="*/ 1353600 w 1353240"/>
              <a:gd name="textAreaTop" fmla="*/ 0 h 1236240"/>
              <a:gd name="textAreaBottom" fmla="*/ 1236600 h 1236240"/>
            </a:gdLst>
            <a:ahLst/>
            <a:cxnLst/>
            <a:rect l="textAreaLeft" t="textAreaTop" r="textAreaRight" b="textAreaBottom"/>
            <a:pathLst>
              <a:path w="1353722" h="1236678">
                <a:moveTo>
                  <a:pt x="0" y="0"/>
                </a:moveTo>
                <a:lnTo>
                  <a:pt x="1353722" y="0"/>
                </a:lnTo>
                <a:lnTo>
                  <a:pt x="1353722" y="1236678"/>
                </a:lnTo>
                <a:lnTo>
                  <a:pt x="0" y="1236678"/>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p:transition>
    <p:fade/>
  </p:transition>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22" name="TextBox 2"/>
          <p:cNvSpPr/>
          <p:nvPr/>
        </p:nvSpPr>
        <p:spPr>
          <a:xfrm>
            <a:off x="6094800" y="325440"/>
            <a:ext cx="552456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 Վարազդատ Ղազանչյան</a:t>
            </a:r>
            <a:endParaRPr b="0" lang="en-US" sz="3230" strike="noStrike" u="none">
              <a:solidFill>
                <a:srgbClr val="000000"/>
              </a:solidFill>
              <a:effectLst/>
              <a:uFillTx/>
              <a:latin typeface="Arial"/>
            </a:endParaRPr>
          </a:p>
        </p:txBody>
      </p:sp>
      <p:sp>
        <p:nvSpPr>
          <p:cNvPr id="423" name="Freeform 3"/>
          <p:cNvSpPr/>
          <p:nvPr/>
        </p:nvSpPr>
        <p:spPr>
          <a:xfrm>
            <a:off x="12292200" y="1251720"/>
            <a:ext cx="5221440" cy="4270320"/>
          </a:xfrm>
          <a:custGeom>
            <a:avLst/>
            <a:gdLst>
              <a:gd name="textAreaLeft" fmla="*/ 0 w 5221440"/>
              <a:gd name="textAreaRight" fmla="*/ 5221800 w 5221440"/>
              <a:gd name="textAreaTop" fmla="*/ 0 h 4270320"/>
              <a:gd name="textAreaBottom" fmla="*/ 4270680 h 4270320"/>
            </a:gdLst>
            <a:ahLst/>
            <a:cxnLst/>
            <a:rect l="textAreaLeft" t="textAreaTop" r="textAreaRight" b="textAreaBottom"/>
            <a:pathLst>
              <a:path w="5221730" h="4270649">
                <a:moveTo>
                  <a:pt x="0" y="0"/>
                </a:moveTo>
                <a:lnTo>
                  <a:pt x="5221730" y="0"/>
                </a:lnTo>
                <a:lnTo>
                  <a:pt x="5221730" y="4270650"/>
                </a:lnTo>
                <a:lnTo>
                  <a:pt x="0" y="4270650"/>
                </a:lnTo>
                <a:lnTo>
                  <a:pt x="0" y="0"/>
                </a:lnTo>
                <a:close/>
              </a:path>
            </a:pathLst>
          </a:custGeom>
          <a:blipFill rotWithShape="0">
            <a:blip r:embed="rId1"/>
            <a:srcRect/>
            <a:stretch/>
          </a:blipFill>
          <a:ln cap="sq" w="38100">
            <a:solidFill>
              <a:srgbClr val="fbc74a"/>
            </a:solidFill>
            <a:miter/>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24" name="Freeform 4"/>
          <p:cNvSpPr/>
          <p:nvPr/>
        </p:nvSpPr>
        <p:spPr>
          <a:xfrm>
            <a:off x="13573800" y="6090120"/>
            <a:ext cx="3661920" cy="2970720"/>
          </a:xfrm>
          <a:custGeom>
            <a:avLst/>
            <a:gdLst>
              <a:gd name="textAreaLeft" fmla="*/ 0 w 3661920"/>
              <a:gd name="textAreaRight" fmla="*/ 3662280 w 3661920"/>
              <a:gd name="textAreaTop" fmla="*/ 0 h 2970720"/>
              <a:gd name="textAreaBottom" fmla="*/ 2971080 h 2970720"/>
            </a:gdLst>
            <a:ahLst/>
            <a:cxnLst/>
            <a:rect l="textAreaLeft" t="textAreaTop" r="textAreaRight" b="textAreaBottom"/>
            <a:pathLst>
              <a:path w="3662178" h="2970924">
                <a:moveTo>
                  <a:pt x="0" y="0"/>
                </a:moveTo>
                <a:lnTo>
                  <a:pt x="3662178" y="0"/>
                </a:lnTo>
                <a:lnTo>
                  <a:pt x="3662178" y="2970924"/>
                </a:lnTo>
                <a:lnTo>
                  <a:pt x="0" y="2970924"/>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25" name="TextBox 5"/>
          <p:cNvSpPr/>
          <p:nvPr/>
        </p:nvSpPr>
        <p:spPr>
          <a:xfrm>
            <a:off x="541440" y="1203840"/>
            <a:ext cx="11313000" cy="7410600"/>
          </a:xfrm>
          <a:prstGeom prst="rect">
            <a:avLst/>
          </a:prstGeom>
          <a:noFill/>
          <a:ln w="0">
            <a:noFill/>
          </a:ln>
        </p:spPr>
        <p:style>
          <a:lnRef idx="0"/>
          <a:fillRef idx="0"/>
          <a:effectRef idx="0"/>
          <a:fontRef idx="minor"/>
        </p:style>
        <p:txBody>
          <a:bodyPr lIns="0" rIns="0" tIns="0" bIns="0" anchor="t">
            <a:spAutoFit/>
          </a:bodyPr>
          <a:p>
            <a:pPr defTabSz="914400">
              <a:lnSpc>
                <a:spcPts val="3118"/>
              </a:lnSpc>
            </a:pPr>
            <a:r>
              <a:rPr b="0" lang="en-US" sz="2230" strike="noStrike" u="none">
                <a:solidFill>
                  <a:srgbClr val="000000"/>
                </a:solidFill>
                <a:effectLst/>
                <a:uFillTx/>
                <a:latin typeface="Canva Sans"/>
                <a:ea typeface="Canva Sans"/>
              </a:rPr>
              <a:t>Վարազդատ Կազանջյանը ծնվել է Երզնկայում 1879 թվականին։ 1879 թվականին հաճախել է Սվասի ֆրանսիական Հիսուսի միաբանություն դպրոց, այնուհետև տեղափոխվել է Սամսուն, որտեղ աշխատել է եղբոր հետ միասին, այնուհետ աշխատել է փոստային ծառայությունում։ Փախչելով Համիդյան ջարդերից՝  1895 թվականի հոկտեմբերին մեկնել է ԱՄՆ, հաստատվել Մասաչուսետս նահանգի Վուսթեր քաղաքում և աշխատել մետաղալարի գործարանում։</a:t>
            </a:r>
            <a:endParaRPr b="0" lang="en-US" sz="2230" strike="noStrike" u="none">
              <a:solidFill>
                <a:srgbClr val="000000"/>
              </a:solidFill>
              <a:effectLst/>
              <a:uFillTx/>
              <a:latin typeface="Arial"/>
            </a:endParaRPr>
          </a:p>
          <a:p>
            <a:pPr defTabSz="914400">
              <a:lnSpc>
                <a:spcPts val="3118"/>
              </a:lnSpc>
            </a:pPr>
            <a:r>
              <a:rPr b="0" lang="en-US" sz="2230" strike="noStrike" u="none">
                <a:solidFill>
                  <a:srgbClr val="000000"/>
                </a:solidFill>
                <a:effectLst/>
                <a:uFillTx/>
                <a:latin typeface="Canva Sans"/>
                <a:ea typeface="Canva Sans"/>
              </a:rPr>
              <a:t>1900 թվականին, ստանալով ԱՄՆ քաղաքացիություն, Կազանջյանը 1902-1905 թվականներին սովորել է Հարվարդի համալսարանում, 1921 թվականին արժանացել դոկտորի աստիճանի։ 1915-1919 թվականներին եղել է Հարվարդի համալսարանի բժշկական բաժնի ծնոտների և դեմքի գլխավոր վիրաբույժ։</a:t>
            </a:r>
            <a:endParaRPr b="0" lang="en-US" sz="2230" strike="noStrike" u="none">
              <a:solidFill>
                <a:srgbClr val="000000"/>
              </a:solidFill>
              <a:effectLst/>
              <a:uFillTx/>
              <a:latin typeface="Arial"/>
            </a:endParaRPr>
          </a:p>
          <a:p>
            <a:pPr defTabSz="914400">
              <a:lnSpc>
                <a:spcPts val="3118"/>
              </a:lnSpc>
            </a:pPr>
            <a:r>
              <a:rPr b="0" lang="en-US" sz="2230" strike="noStrike" u="none">
                <a:solidFill>
                  <a:srgbClr val="000000"/>
                </a:solidFill>
                <a:effectLst/>
                <a:uFillTx/>
                <a:latin typeface="Canva Sans"/>
                <a:ea typeface="Canva Sans"/>
              </a:rPr>
              <a:t>Առաջին համաշխարհային պատերազմի ժամանակ կամավոր միացել է Հարվարդի բժշկական զորքերին։ Այստեղ նա բուժել է խրամատներում տուժածների վատ վնաստածքներ՝ ծնոտ, քիթ, այտեր, փամփուշտներից ու նռնակներից վնասված գանգեր։ Աշխատելով Ֆրանսիայի ռազմադաշտերի ինքնաշեն հիվանդանոցների հասարակ պայմաններում՝ Կազանջյանը ցուցաբերում է մարդկային հոգատարություն և նորարարական բժշկական ընթացակարգեր, և սկսվել է նրա կարիերան՝ որպես պլաստիկ վիրաբուժության ժամանակակից պրակտիկայի հիմնադիր։ 1916 թվականին Կազանջյանն ստացել է մայորի կոչում։</a:t>
            </a:r>
            <a:endParaRPr b="0" lang="en-US" sz="223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26" name="Freeform 2"/>
          <p:cNvSpPr/>
          <p:nvPr/>
        </p:nvSpPr>
        <p:spPr>
          <a:xfrm>
            <a:off x="9505080" y="1126080"/>
            <a:ext cx="7899120" cy="4146840"/>
          </a:xfrm>
          <a:custGeom>
            <a:avLst/>
            <a:gdLst>
              <a:gd name="textAreaLeft" fmla="*/ 0 w 7899120"/>
              <a:gd name="textAreaRight" fmla="*/ 7899480 w 7899120"/>
              <a:gd name="textAreaTop" fmla="*/ 0 h 4146840"/>
              <a:gd name="textAreaBottom" fmla="*/ 4147200 h 4146840"/>
            </a:gdLst>
            <a:ahLst/>
            <a:cxnLst/>
            <a:rect l="textAreaLeft" t="textAreaTop" r="textAreaRight" b="textAreaBottom"/>
            <a:pathLst>
              <a:path w="7899509" h="4147242">
                <a:moveTo>
                  <a:pt x="0" y="0"/>
                </a:moveTo>
                <a:lnTo>
                  <a:pt x="7899509" y="0"/>
                </a:lnTo>
                <a:lnTo>
                  <a:pt x="7899509" y="4147243"/>
                </a:lnTo>
                <a:lnTo>
                  <a:pt x="0" y="4147243"/>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27" name="Freeform 3"/>
          <p:cNvSpPr/>
          <p:nvPr/>
        </p:nvSpPr>
        <p:spPr>
          <a:xfrm>
            <a:off x="11194920" y="6167880"/>
            <a:ext cx="7092720" cy="3657240"/>
          </a:xfrm>
          <a:custGeom>
            <a:avLst/>
            <a:gdLst>
              <a:gd name="textAreaLeft" fmla="*/ 0 w 7092720"/>
              <a:gd name="textAreaRight" fmla="*/ 7093080 w 7092720"/>
              <a:gd name="textAreaTop" fmla="*/ 0 h 3657240"/>
              <a:gd name="textAreaBottom" fmla="*/ 3657600 h 3657240"/>
            </a:gdLst>
            <a:ahLst/>
            <a:cxnLst/>
            <a:rect l="textAreaLeft" t="textAreaTop" r="textAreaRight" b="textAreaBottom"/>
            <a:pathLst>
              <a:path w="7093242" h="3657453">
                <a:moveTo>
                  <a:pt x="0" y="0"/>
                </a:moveTo>
                <a:lnTo>
                  <a:pt x="7093242" y="0"/>
                </a:lnTo>
                <a:lnTo>
                  <a:pt x="7093242" y="3657453"/>
                </a:lnTo>
                <a:lnTo>
                  <a:pt x="0" y="3657453"/>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28" name="TextBox 4"/>
          <p:cNvSpPr/>
          <p:nvPr/>
        </p:nvSpPr>
        <p:spPr>
          <a:xfrm>
            <a:off x="6757200" y="214200"/>
            <a:ext cx="477288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 Արտաշես Հայկանյան</a:t>
            </a:r>
            <a:endParaRPr b="0" lang="en-US" sz="3230" strike="noStrike" u="none">
              <a:solidFill>
                <a:srgbClr val="000000"/>
              </a:solidFill>
              <a:effectLst/>
              <a:uFillTx/>
              <a:latin typeface="Arial"/>
            </a:endParaRPr>
          </a:p>
        </p:txBody>
      </p:sp>
      <p:sp>
        <p:nvSpPr>
          <p:cNvPr id="429" name="TextBox 5"/>
          <p:cNvSpPr/>
          <p:nvPr/>
        </p:nvSpPr>
        <p:spPr>
          <a:xfrm>
            <a:off x="461880" y="3142800"/>
            <a:ext cx="8681760" cy="3062520"/>
          </a:xfrm>
          <a:prstGeom prst="rect">
            <a:avLst/>
          </a:prstGeom>
          <a:noFill/>
          <a:ln w="0">
            <a:noFill/>
          </a:ln>
        </p:spPr>
        <p:style>
          <a:lnRef idx="0"/>
          <a:fillRef idx="0"/>
          <a:effectRef idx="0"/>
          <a:fontRef idx="minor"/>
        </p:style>
        <p:txBody>
          <a:bodyPr lIns="0" rIns="0" tIns="0" bIns="0" anchor="t">
            <a:spAutoFit/>
          </a:bodyPr>
          <a:p>
            <a:pPr defTabSz="914400">
              <a:lnSpc>
                <a:spcPts val="4884"/>
              </a:lnSpc>
            </a:pPr>
            <a:r>
              <a:rPr b="1" lang="en-US" sz="3490" strike="noStrike" u="none">
                <a:solidFill>
                  <a:srgbClr val="000000"/>
                </a:solidFill>
                <a:effectLst/>
                <a:uFillTx/>
                <a:latin typeface="Canva Sans Bold"/>
                <a:ea typeface="Canva Sans Bold"/>
              </a:rPr>
              <a:t>Հայտնագործել է առաջին պլաստիկե կոնտեյներները, Coca Cola-ի պլաստիկե շշերի արտադրման մեքենան, ավտոմեքենայի ապակիների մաքրիչները և այլն:</a:t>
            </a:r>
            <a:endParaRPr b="0" lang="en-US" sz="349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30" name="Freeform 2"/>
          <p:cNvSpPr/>
          <p:nvPr/>
        </p:nvSpPr>
        <p:spPr>
          <a:xfrm>
            <a:off x="10273320" y="433080"/>
            <a:ext cx="7177680" cy="4710240"/>
          </a:xfrm>
          <a:custGeom>
            <a:avLst/>
            <a:gdLst>
              <a:gd name="textAreaLeft" fmla="*/ 0 w 7177680"/>
              <a:gd name="textAreaRight" fmla="*/ 7178040 w 7177680"/>
              <a:gd name="textAreaTop" fmla="*/ 0 h 4710240"/>
              <a:gd name="textAreaBottom" fmla="*/ 4710600 h 4710240"/>
            </a:gdLst>
            <a:ahLst/>
            <a:cxnLst/>
            <a:rect l="textAreaLeft" t="textAreaTop" r="textAreaRight" b="textAreaBottom"/>
            <a:pathLst>
              <a:path w="7178045" h="4710592">
                <a:moveTo>
                  <a:pt x="0" y="0"/>
                </a:moveTo>
                <a:lnTo>
                  <a:pt x="7178045" y="0"/>
                </a:lnTo>
                <a:lnTo>
                  <a:pt x="7178045" y="4710592"/>
                </a:lnTo>
                <a:lnTo>
                  <a:pt x="0" y="4710592"/>
                </a:lnTo>
                <a:lnTo>
                  <a:pt x="0" y="0"/>
                </a:lnTo>
                <a:close/>
              </a:path>
            </a:pathLst>
          </a:custGeom>
          <a:blipFill rotWithShape="0">
            <a:blip r:embed="rId1"/>
            <a:srcRect/>
            <a:stretch/>
          </a:blipFill>
          <a:ln cap="sq" w="38100">
            <a:solidFill>
              <a:srgbClr val="fbc74a"/>
            </a:solidFill>
            <a:miter/>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31" name="Freeform 3"/>
          <p:cNvSpPr/>
          <p:nvPr/>
        </p:nvSpPr>
        <p:spPr>
          <a:xfrm>
            <a:off x="11232720" y="5210280"/>
            <a:ext cx="6440760" cy="5076360"/>
          </a:xfrm>
          <a:custGeom>
            <a:avLst/>
            <a:gdLst>
              <a:gd name="textAreaLeft" fmla="*/ 0 w 6440760"/>
              <a:gd name="textAreaRight" fmla="*/ 6441120 w 6440760"/>
              <a:gd name="textAreaTop" fmla="*/ 0 h 5076360"/>
              <a:gd name="textAreaBottom" fmla="*/ 5076720 h 5076360"/>
            </a:gdLst>
            <a:ahLst/>
            <a:cxnLst/>
            <a:rect l="textAreaLeft" t="textAreaTop" r="textAreaRight" b="textAreaBottom"/>
            <a:pathLst>
              <a:path w="6441139" h="5076759">
                <a:moveTo>
                  <a:pt x="0" y="0"/>
                </a:moveTo>
                <a:lnTo>
                  <a:pt x="6441139" y="0"/>
                </a:lnTo>
                <a:lnTo>
                  <a:pt x="6441139" y="5076759"/>
                </a:lnTo>
                <a:lnTo>
                  <a:pt x="0" y="5076759"/>
                </a:lnTo>
                <a:lnTo>
                  <a:pt x="0" y="0"/>
                </a:lnTo>
                <a:close/>
              </a:path>
            </a:pathLst>
          </a:custGeom>
          <a:blipFill rotWithShape="0">
            <a:blip r:embed="rId2"/>
            <a:srcRect/>
            <a:stretch/>
          </a:blipFill>
          <a:ln cap="sq" w="38100">
            <a:solidFill>
              <a:srgbClr val="fbc74a"/>
            </a:solidFill>
            <a:miter/>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32" name="TextBox 4"/>
          <p:cNvSpPr/>
          <p:nvPr/>
        </p:nvSpPr>
        <p:spPr>
          <a:xfrm>
            <a:off x="5679720" y="121320"/>
            <a:ext cx="415764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Արթուր Սարաֆյան</a:t>
            </a:r>
            <a:endParaRPr b="0" lang="en-US" sz="3230" strike="noStrike" u="none">
              <a:solidFill>
                <a:srgbClr val="000000"/>
              </a:solidFill>
              <a:effectLst/>
              <a:uFillTx/>
              <a:latin typeface="Arial"/>
            </a:endParaRPr>
          </a:p>
        </p:txBody>
      </p:sp>
      <p:sp>
        <p:nvSpPr>
          <p:cNvPr id="433" name="TextBox 5"/>
          <p:cNvSpPr/>
          <p:nvPr/>
        </p:nvSpPr>
        <p:spPr>
          <a:xfrm>
            <a:off x="796320" y="782280"/>
            <a:ext cx="8904240" cy="8798400"/>
          </a:xfrm>
          <a:prstGeom prst="rect">
            <a:avLst/>
          </a:prstGeom>
          <a:noFill/>
          <a:ln w="0">
            <a:noFill/>
          </a:ln>
        </p:spPr>
        <p:style>
          <a:lnRef idx="0"/>
          <a:fillRef idx="0"/>
          <a:effectRef idx="0"/>
          <a:fontRef idx="minor"/>
        </p:style>
        <p:txBody>
          <a:bodyPr lIns="0" rIns="0" tIns="0" bIns="0" anchor="t">
            <a:spAutoFit/>
          </a:bodyPr>
          <a:p>
            <a:pPr defTabSz="914400">
              <a:lnSpc>
                <a:spcPts val="4127"/>
              </a:lnSpc>
            </a:pPr>
            <a:r>
              <a:rPr b="0" lang="en-US" sz="2950" strike="noStrike" u="sng">
                <a:solidFill>
                  <a:srgbClr val="0000ff"/>
                </a:solidFill>
                <a:effectLst/>
                <a:uFillTx/>
                <a:latin typeface="Canva Sans"/>
                <a:ea typeface="Canva Sans"/>
                <a:hlinkClick r:id="rId3"/>
              </a:rPr>
              <a:t>1931</a:t>
            </a:r>
            <a:r>
              <a:rPr b="0" lang="en-US" sz="2950" strike="noStrike" u="none">
                <a:solidFill>
                  <a:srgbClr val="000000"/>
                </a:solidFill>
                <a:effectLst/>
                <a:uFillTx/>
                <a:latin typeface="Canva Sans"/>
                <a:ea typeface="Canva Sans"/>
              </a:rPr>
              <a:t> թվականին 1,795,464 համարով արտոնագրվել է ինքնաշարժերի ավտոմատ փոխանցման տուփը, որն </a:t>
            </a:r>
            <a:r>
              <a:rPr b="0" lang="en-US" sz="2950" strike="noStrike" u="sng">
                <a:solidFill>
                  <a:srgbClr val="0000ff"/>
                </a:solidFill>
                <a:effectLst/>
                <a:uFillTx/>
                <a:latin typeface="Canva Sans"/>
                <a:ea typeface="Canva Sans"/>
                <a:hlinkClick r:id="rId4"/>
              </a:rPr>
              <a:t>1940</a:t>
            </a:r>
            <a:r>
              <a:rPr b="0" lang="en-US" sz="2950" strike="noStrike" u="none">
                <a:solidFill>
                  <a:srgbClr val="000000"/>
                </a:solidFill>
                <a:effectLst/>
                <a:uFillTx/>
                <a:latin typeface="Canva Sans"/>
                <a:ea typeface="Canva Sans"/>
              </a:rPr>
              <a:t> թվականից կիրառվել է ամերիկյան «Օլդսմոբիլ» մակնիշի ավտոմեքենայում։ </a:t>
            </a:r>
            <a:r>
              <a:rPr b="0" lang="en-US" sz="2950" strike="noStrike" u="sng">
                <a:solidFill>
                  <a:srgbClr val="0000ff"/>
                </a:solidFill>
                <a:effectLst/>
                <a:uFillTx/>
                <a:latin typeface="Canva Sans"/>
                <a:ea typeface="Canva Sans"/>
                <a:hlinkClick r:id="rId5"/>
              </a:rPr>
              <a:t>1957</a:t>
            </a:r>
            <a:r>
              <a:rPr b="0" lang="en-US" sz="2950" strike="noStrike" u="none">
                <a:solidFill>
                  <a:srgbClr val="000000"/>
                </a:solidFill>
                <a:effectLst/>
                <a:uFillTx/>
                <a:latin typeface="Canva Sans"/>
                <a:ea typeface="Canva Sans"/>
              </a:rPr>
              <a:t> թվականին 2,977,813 համարով արտոնագրում է ավտոյուղի չափիչի գյուտը։ Սարաֆյանին է պատկանում նաև բենզինային պոմպի գյուտը, որն արտոնագրվել է </a:t>
            </a:r>
            <a:r>
              <a:rPr b="0" lang="en-US" sz="2950" strike="noStrike" u="sng">
                <a:solidFill>
                  <a:srgbClr val="0000ff"/>
                </a:solidFill>
                <a:effectLst/>
                <a:uFillTx/>
                <a:latin typeface="Canva Sans"/>
                <a:ea typeface="Canva Sans"/>
                <a:hlinkClick r:id="rId6"/>
              </a:rPr>
              <a:t>1961</a:t>
            </a:r>
            <a:r>
              <a:rPr b="0" lang="en-US" sz="2950" strike="noStrike" u="none">
                <a:solidFill>
                  <a:srgbClr val="000000"/>
                </a:solidFill>
                <a:effectLst/>
                <a:uFillTx/>
                <a:latin typeface="Canva Sans"/>
                <a:ea typeface="Canva Sans"/>
              </a:rPr>
              <a:t> թվականին 2,977,862 համարով։ Ասատուր Սարաֆյան-Բենկերի՝ ԱՄՆ կառավարության կողմից ամենաարժեքավոր հայտնագործություններ են համարվել </a:t>
            </a:r>
            <a:r>
              <a:rPr b="0" lang="en-US" sz="2950" strike="noStrike" u="sng">
                <a:solidFill>
                  <a:srgbClr val="0000ff"/>
                </a:solidFill>
                <a:effectLst/>
                <a:uFillTx/>
                <a:latin typeface="Canva Sans"/>
                <a:ea typeface="Canva Sans"/>
                <a:hlinkClick r:id="rId7"/>
              </a:rPr>
              <a:t>1949</a:t>
            </a:r>
            <a:r>
              <a:rPr b="0" lang="en-US" sz="2950" strike="noStrike" u="none">
                <a:solidFill>
                  <a:srgbClr val="000000"/>
                </a:solidFill>
                <a:effectLst/>
                <a:uFillTx/>
                <a:latin typeface="Canva Sans"/>
                <a:ea typeface="Canva Sans"/>
              </a:rPr>
              <a:t> թվականին 2,492,831 համարով արտոնագրված ուղղաթիռի տրանսմիսիայի՝ Սիկորսկու շարժիչի փոխանցման տուփը, և </a:t>
            </a:r>
            <a:r>
              <a:rPr b="0" lang="en-US" sz="2950" strike="noStrike" u="sng">
                <a:solidFill>
                  <a:srgbClr val="0000ff"/>
                </a:solidFill>
                <a:effectLst/>
                <a:uFillTx/>
                <a:latin typeface="Canva Sans"/>
                <a:ea typeface="Canva Sans"/>
                <a:hlinkClick r:id="rId8"/>
              </a:rPr>
              <a:t>1932</a:t>
            </a:r>
            <a:r>
              <a:rPr b="0" lang="en-US" sz="2950" strike="noStrike" u="none">
                <a:solidFill>
                  <a:srgbClr val="000000"/>
                </a:solidFill>
                <a:effectLst/>
                <a:uFillTx/>
                <a:latin typeface="Canva Sans"/>
                <a:ea typeface="Canva Sans"/>
              </a:rPr>
              <a:t> թվականին 1,879,597 համարով արտոնագրված բազմագույն տպիչ սարքը։</a:t>
            </a:r>
            <a:endParaRPr b="0" lang="en-US" sz="295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34" name="TextBox 2"/>
          <p:cNvSpPr/>
          <p:nvPr/>
        </p:nvSpPr>
        <p:spPr>
          <a:xfrm>
            <a:off x="4357440" y="472320"/>
            <a:ext cx="855324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Ռոջեր Էդուարդ Քոլլինգվուդ Ալթունյան </a:t>
            </a:r>
            <a:endParaRPr b="0" lang="en-US" sz="3230" strike="noStrike" u="none">
              <a:solidFill>
                <a:srgbClr val="000000"/>
              </a:solidFill>
              <a:effectLst/>
              <a:uFillTx/>
              <a:latin typeface="Arial"/>
            </a:endParaRPr>
          </a:p>
        </p:txBody>
      </p:sp>
      <p:sp>
        <p:nvSpPr>
          <p:cNvPr id="435" name="TextBox 3"/>
          <p:cNvSpPr/>
          <p:nvPr/>
        </p:nvSpPr>
        <p:spPr>
          <a:xfrm>
            <a:off x="557280" y="2126880"/>
            <a:ext cx="7936920" cy="3413520"/>
          </a:xfrm>
          <a:prstGeom prst="rect">
            <a:avLst/>
          </a:prstGeom>
          <a:noFill/>
          <a:ln w="0">
            <a:noFill/>
          </a:ln>
        </p:spPr>
        <p:style>
          <a:lnRef idx="0"/>
          <a:fillRef idx="0"/>
          <a:effectRef idx="0"/>
          <a:fontRef idx="minor"/>
        </p:style>
        <p:txBody>
          <a:bodyPr lIns="0" rIns="0" tIns="0" bIns="0" anchor="t">
            <a:spAutoFit/>
          </a:bodyPr>
          <a:p>
            <a:pPr defTabSz="914400">
              <a:lnSpc>
                <a:spcPts val="4516"/>
              </a:lnSpc>
            </a:pPr>
            <a:r>
              <a:rPr b="0" lang="en-US" sz="3230" strike="noStrike" u="none">
                <a:solidFill>
                  <a:srgbClr val="000000"/>
                </a:solidFill>
                <a:effectLst/>
                <a:uFillTx/>
                <a:latin typeface="Canva Sans"/>
                <a:ea typeface="Canva Sans"/>
              </a:rPr>
              <a:t>Հայտնագործել է ասթմայով հիվանդ մարդկաց համար ինհալյատորը և նատրիումի կրոմոլինը, որոնք օգտագործվում են ասթմայի, ալերգիայի բուժման համար, ինչպես նաև աչքի կաթիլներում:</a:t>
            </a:r>
            <a:endParaRPr b="0" lang="en-US" sz="3230" strike="noStrike" u="none">
              <a:solidFill>
                <a:srgbClr val="000000"/>
              </a:solidFill>
              <a:effectLst/>
              <a:uFillTx/>
              <a:latin typeface="Arial"/>
            </a:endParaRPr>
          </a:p>
        </p:txBody>
      </p:sp>
      <p:sp>
        <p:nvSpPr>
          <p:cNvPr id="436" name="Freeform 4"/>
          <p:cNvSpPr/>
          <p:nvPr/>
        </p:nvSpPr>
        <p:spPr>
          <a:xfrm>
            <a:off x="7908120" y="5975640"/>
            <a:ext cx="6235560" cy="3907800"/>
          </a:xfrm>
          <a:custGeom>
            <a:avLst/>
            <a:gdLst>
              <a:gd name="textAreaLeft" fmla="*/ 0 w 6235560"/>
              <a:gd name="textAreaRight" fmla="*/ 6235920 w 6235560"/>
              <a:gd name="textAreaTop" fmla="*/ 0 h 3907800"/>
              <a:gd name="textAreaBottom" fmla="*/ 3908160 h 3907800"/>
            </a:gdLst>
            <a:ahLst/>
            <a:cxnLst/>
            <a:rect l="textAreaLeft" t="textAreaTop" r="textAreaRight" b="textAreaBottom"/>
            <a:pathLst>
              <a:path w="6235745" h="3908319">
                <a:moveTo>
                  <a:pt x="0" y="0"/>
                </a:moveTo>
                <a:lnTo>
                  <a:pt x="6235745" y="0"/>
                </a:lnTo>
                <a:lnTo>
                  <a:pt x="6235745" y="3908320"/>
                </a:lnTo>
                <a:lnTo>
                  <a:pt x="0" y="3908320"/>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37" name="Freeform 5"/>
          <p:cNvSpPr/>
          <p:nvPr/>
        </p:nvSpPr>
        <p:spPr>
          <a:xfrm>
            <a:off x="13587120" y="539280"/>
            <a:ext cx="3566520" cy="5244840"/>
          </a:xfrm>
          <a:custGeom>
            <a:avLst/>
            <a:gdLst>
              <a:gd name="textAreaLeft" fmla="*/ 0 w 3566520"/>
              <a:gd name="textAreaRight" fmla="*/ 3566880 w 3566520"/>
              <a:gd name="textAreaTop" fmla="*/ 0 h 5244840"/>
              <a:gd name="textAreaBottom" fmla="*/ 5245200 h 5244840"/>
            </a:gdLst>
            <a:ahLst/>
            <a:cxnLst/>
            <a:rect l="textAreaLeft" t="textAreaTop" r="textAreaRight" b="textAreaBottom"/>
            <a:pathLst>
              <a:path w="3566846" h="5245361">
                <a:moveTo>
                  <a:pt x="0" y="0"/>
                </a:moveTo>
                <a:lnTo>
                  <a:pt x="3566846" y="0"/>
                </a:lnTo>
                <a:lnTo>
                  <a:pt x="3566846" y="5245361"/>
                </a:lnTo>
                <a:lnTo>
                  <a:pt x="0" y="524536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9f9"/>
        </a:solidFill>
      </p:bgPr>
    </p:bg>
    <p:spTree>
      <p:nvGrpSpPr>
        <p:cNvPr id="1" name=""/>
        <p:cNvGrpSpPr/>
        <p:nvPr/>
      </p:nvGrpSpPr>
      <p:grpSpPr>
        <a:xfrm>
          <a:off x="0" y="0"/>
          <a:ext cx="0" cy="0"/>
          <a:chOff x="0" y="0"/>
          <a:chExt cx="0" cy="0"/>
        </a:xfrm>
      </p:grpSpPr>
      <p:sp>
        <p:nvSpPr>
          <p:cNvPr id="438" name="TextBox 2"/>
          <p:cNvSpPr/>
          <p:nvPr/>
        </p:nvSpPr>
        <p:spPr>
          <a:xfrm>
            <a:off x="5843160" y="277560"/>
            <a:ext cx="5709600" cy="555840"/>
          </a:xfrm>
          <a:prstGeom prst="rect">
            <a:avLst/>
          </a:prstGeom>
          <a:noFill/>
          <a:ln w="0">
            <a:noFill/>
          </a:ln>
        </p:spPr>
        <p:style>
          <a:lnRef idx="0"/>
          <a:fillRef idx="0"/>
          <a:effectRef idx="0"/>
          <a:fontRef idx="minor"/>
        </p:style>
        <p:txBody>
          <a:bodyPr lIns="0" rIns="0" tIns="0" bIns="0" anchor="t">
            <a:spAutoFit/>
          </a:bodyPr>
          <a:p>
            <a:pPr algn="ctr" defTabSz="914400">
              <a:lnSpc>
                <a:spcPts val="4516"/>
              </a:lnSpc>
            </a:pPr>
            <a:r>
              <a:rPr b="1" lang="en-US" sz="3230" strike="noStrike" u="none">
                <a:solidFill>
                  <a:srgbClr val="000000"/>
                </a:solidFill>
                <a:effectLst/>
                <a:uFillTx/>
                <a:latin typeface="Canva Sans Bold"/>
                <a:ea typeface="Canva Sans Bold"/>
              </a:rPr>
              <a:t>Քրիստոֆեր Տեր-Սերոբյան</a:t>
            </a:r>
            <a:endParaRPr b="0" lang="en-US" sz="3230" strike="noStrike" u="none">
              <a:solidFill>
                <a:srgbClr val="000000"/>
              </a:solidFill>
              <a:effectLst/>
              <a:uFillTx/>
              <a:latin typeface="Arial"/>
            </a:endParaRPr>
          </a:p>
        </p:txBody>
      </p:sp>
      <p:sp>
        <p:nvSpPr>
          <p:cNvPr id="439" name="TextBox 3"/>
          <p:cNvSpPr/>
          <p:nvPr/>
        </p:nvSpPr>
        <p:spPr>
          <a:xfrm>
            <a:off x="802080" y="905040"/>
            <a:ext cx="8341560" cy="8178480"/>
          </a:xfrm>
          <a:prstGeom prst="rect">
            <a:avLst/>
          </a:prstGeom>
          <a:noFill/>
          <a:ln w="0">
            <a:noFill/>
          </a:ln>
        </p:spPr>
        <p:style>
          <a:lnRef idx="0"/>
          <a:fillRef idx="0"/>
          <a:effectRef idx="0"/>
          <a:fontRef idx="minor"/>
        </p:style>
        <p:txBody>
          <a:bodyPr lIns="0" rIns="0" tIns="0" bIns="0" anchor="t">
            <a:spAutoFit/>
          </a:bodyPr>
          <a:p>
            <a:pPr defTabSz="914400">
              <a:lnSpc>
                <a:spcPts val="3937"/>
              </a:lnSpc>
            </a:pPr>
            <a:r>
              <a:rPr b="0" lang="en-US" sz="2210" strike="noStrike" u="none">
                <a:solidFill>
                  <a:srgbClr val="000000"/>
                </a:solidFill>
                <a:effectLst/>
                <a:uFillTx/>
                <a:latin typeface="Canva Sans"/>
                <a:ea typeface="Canva Sans"/>
              </a:rPr>
              <a:t>1843 թվականին նա բազմաթիվ քիմիական փորձարկումներից հետո ստանում է ներկի յուրահատուկ բաղադրություն, որն անհնար էր կեղծել։</a:t>
            </a:r>
            <a:endParaRPr b="0" lang="en-US" sz="2210" strike="noStrike" u="none">
              <a:solidFill>
                <a:srgbClr val="000000"/>
              </a:solidFill>
              <a:effectLst/>
              <a:uFillTx/>
              <a:latin typeface="Arial"/>
            </a:endParaRPr>
          </a:p>
          <a:p>
            <a:pPr defTabSz="914400">
              <a:lnSpc>
                <a:spcPts val="3937"/>
              </a:lnSpc>
            </a:pPr>
            <a:r>
              <a:rPr b="0" lang="en-US" sz="2210" strike="noStrike" u="none">
                <a:solidFill>
                  <a:srgbClr val="000000"/>
                </a:solidFill>
                <a:effectLst/>
                <a:uFillTx/>
                <a:latin typeface="Canva Sans"/>
                <a:ea typeface="Canva Sans"/>
              </a:rPr>
              <a:t>Իր կատարած գյուտն արտոնագրել է 1854 թվականին, սակայն անվտանգության նկատառումներով արտոնագրի մասին ողջ տեղեկատվությունը մինչ օրս պահվում է հույժ գաղտնի։ Դոլարի ներկագույների գյուտի համար արժանացել է ԱՄՆ կառավարության շքանշանին և իր իսկ կողմից հեղինակած ներկերով տպված՝ նոր տեսակի 6000 ԱՄՆ դոլար պարգևավճարի, որով շարունակում է ուսումը Եյլի համալսարանում, դառնում դեղագործ։ Այդ գյուտի համար ամերիկյան կառավարության կողմից արժանացել է շքանշանի։ 1860 թվականին վերադարձել է </a:t>
            </a:r>
            <a:r>
              <a:rPr b="0" lang="en-US" sz="2210" strike="noStrike" u="sng">
                <a:solidFill>
                  <a:srgbClr val="0000ff"/>
                </a:solidFill>
                <a:effectLst/>
                <a:uFillTx/>
                <a:latin typeface="Canva Sans"/>
                <a:ea typeface="Canva Sans"/>
                <a:hlinkClick r:id="rId1"/>
              </a:rPr>
              <a:t>Կոստանդնուպոլիս</a:t>
            </a:r>
            <a:r>
              <a:rPr b="0" lang="en-US" sz="2210" strike="noStrike" u="none">
                <a:solidFill>
                  <a:srgbClr val="000000"/>
                </a:solidFill>
                <a:effectLst/>
                <a:uFillTx/>
                <a:latin typeface="Canva Sans"/>
                <a:ea typeface="Canva Sans"/>
              </a:rPr>
              <a:t>, եղել արքունի բժիշկ, պաշտոնավարել օսմանյան դրամահատարանում և պարգևատրվել Մեջիդիե շքանշանով։</a:t>
            </a:r>
            <a:endParaRPr b="0" lang="en-US" sz="2210" strike="noStrike" u="none">
              <a:solidFill>
                <a:srgbClr val="000000"/>
              </a:solidFill>
              <a:effectLst/>
              <a:uFillTx/>
              <a:latin typeface="Arial"/>
            </a:endParaRPr>
          </a:p>
          <a:p>
            <a:pPr defTabSz="914400">
              <a:lnSpc>
                <a:spcPts val="1848"/>
              </a:lnSpc>
            </a:pPr>
            <a:endParaRPr b="0" lang="en-US" sz="1800" strike="noStrike" u="none">
              <a:solidFill>
                <a:srgbClr val="000000"/>
              </a:solidFill>
              <a:effectLst/>
              <a:uFillTx/>
              <a:latin typeface="Arial"/>
            </a:endParaRPr>
          </a:p>
        </p:txBody>
      </p:sp>
      <p:sp>
        <p:nvSpPr>
          <p:cNvPr id="440" name="Freeform 4"/>
          <p:cNvSpPr/>
          <p:nvPr/>
        </p:nvSpPr>
        <p:spPr>
          <a:xfrm>
            <a:off x="13545720" y="149040"/>
            <a:ext cx="3866040" cy="4765680"/>
          </a:xfrm>
          <a:custGeom>
            <a:avLst/>
            <a:gdLst>
              <a:gd name="textAreaLeft" fmla="*/ 0 w 3866040"/>
              <a:gd name="textAreaRight" fmla="*/ 3866400 w 3866040"/>
              <a:gd name="textAreaTop" fmla="*/ 0 h 4765680"/>
              <a:gd name="textAreaBottom" fmla="*/ 4766040 h 4765680"/>
            </a:gdLst>
            <a:ahLst/>
            <a:cxnLst/>
            <a:rect l="textAreaLeft" t="textAreaTop" r="textAreaRight" b="textAreaBottom"/>
            <a:pathLst>
              <a:path w="3866329" h="4765920">
                <a:moveTo>
                  <a:pt x="0" y="0"/>
                </a:moveTo>
                <a:lnTo>
                  <a:pt x="3866329" y="0"/>
                </a:lnTo>
                <a:lnTo>
                  <a:pt x="3866329" y="4765921"/>
                </a:lnTo>
                <a:lnTo>
                  <a:pt x="0" y="476592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41" name="Freeform 5"/>
          <p:cNvSpPr/>
          <p:nvPr/>
        </p:nvSpPr>
        <p:spPr>
          <a:xfrm>
            <a:off x="9962280" y="5398200"/>
            <a:ext cx="5920920" cy="4440600"/>
          </a:xfrm>
          <a:custGeom>
            <a:avLst/>
            <a:gdLst>
              <a:gd name="textAreaLeft" fmla="*/ 0 w 5920920"/>
              <a:gd name="textAreaRight" fmla="*/ 5921280 w 5920920"/>
              <a:gd name="textAreaTop" fmla="*/ 0 h 4440600"/>
              <a:gd name="textAreaBottom" fmla="*/ 4440960 h 4440600"/>
            </a:gdLst>
            <a:ahLst/>
            <a:cxnLst/>
            <a:rect l="textAreaLeft" t="textAreaTop" r="textAreaRight" b="textAreaBottom"/>
            <a:pathLst>
              <a:path w="5921433" h="4441074">
                <a:moveTo>
                  <a:pt x="0" y="0"/>
                </a:moveTo>
                <a:lnTo>
                  <a:pt x="5921433" y="0"/>
                </a:lnTo>
                <a:lnTo>
                  <a:pt x="5921433" y="4441074"/>
                </a:lnTo>
                <a:lnTo>
                  <a:pt x="0" y="4441074"/>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442"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43"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444"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445" name="Group 5"/>
          <p:cNvGrpSpPr/>
          <p:nvPr/>
        </p:nvGrpSpPr>
        <p:grpSpPr>
          <a:xfrm>
            <a:off x="4119840" y="3966840"/>
            <a:ext cx="2655720" cy="1271880"/>
            <a:chOff x="4119840" y="3966840"/>
            <a:chExt cx="2655720" cy="1271880"/>
          </a:xfrm>
        </p:grpSpPr>
        <p:sp>
          <p:nvSpPr>
            <p:cNvPr id="446"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47"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448" name="Group 8"/>
          <p:cNvGrpSpPr/>
          <p:nvPr/>
        </p:nvGrpSpPr>
        <p:grpSpPr>
          <a:xfrm>
            <a:off x="11979720" y="3797640"/>
            <a:ext cx="2767320" cy="1441080"/>
            <a:chOff x="11979720" y="3797640"/>
            <a:chExt cx="2767320" cy="1441080"/>
          </a:xfrm>
        </p:grpSpPr>
        <p:sp>
          <p:nvSpPr>
            <p:cNvPr id="449"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50"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grpSp>
        <p:nvGrpSpPr>
          <p:cNvPr id="451" name="Group 11"/>
          <p:cNvGrpSpPr/>
          <p:nvPr/>
        </p:nvGrpSpPr>
        <p:grpSpPr>
          <a:xfrm>
            <a:off x="662760" y="884160"/>
            <a:ext cx="7429680" cy="8033040"/>
            <a:chOff x="662760" y="884160"/>
            <a:chExt cx="7429680" cy="8033040"/>
          </a:xfrm>
        </p:grpSpPr>
        <p:sp>
          <p:nvSpPr>
            <p:cNvPr id="452" name="Freeform 12"/>
            <p:cNvSpPr/>
            <p:nvPr/>
          </p:nvSpPr>
          <p:spPr>
            <a:xfrm>
              <a:off x="662760" y="1028880"/>
              <a:ext cx="7429680" cy="7888320"/>
            </a:xfrm>
            <a:custGeom>
              <a:avLst/>
              <a:gdLst>
                <a:gd name="textAreaLeft" fmla="*/ 0 w 7429680"/>
                <a:gd name="textAreaRight" fmla="*/ 7430040 w 7429680"/>
                <a:gd name="textAreaTop" fmla="*/ 0 h 7888320"/>
                <a:gd name="textAreaBottom" fmla="*/ 7888680 h 7888320"/>
              </a:gdLst>
              <a:ahLst/>
              <a:cxnLst/>
              <a:rect l="textAreaLeft" t="textAreaTop" r="textAreaRight" b="textAreaBottom"/>
              <a:pathLst>
                <a:path w="1956867" h="2077721">
                  <a:moveTo>
                    <a:pt x="0" y="0"/>
                  </a:moveTo>
                  <a:lnTo>
                    <a:pt x="1956867" y="0"/>
                  </a:lnTo>
                  <a:lnTo>
                    <a:pt x="1956867" y="2077721"/>
                  </a:lnTo>
                  <a:lnTo>
                    <a:pt x="0" y="2077721"/>
                  </a:lnTo>
                  <a:close/>
                </a:path>
              </a:pathLst>
            </a:custGeom>
            <a:solidFill>
              <a:srgbClr val="f0c7b6"/>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53" name="TextBox 13"/>
            <p:cNvSpPr/>
            <p:nvPr/>
          </p:nvSpPr>
          <p:spPr>
            <a:xfrm>
              <a:off x="662760" y="884160"/>
              <a:ext cx="7429680" cy="803304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454" name="Freeform 14"/>
          <p:cNvSpPr/>
          <p:nvPr/>
        </p:nvSpPr>
        <p:spPr>
          <a:xfrm>
            <a:off x="12956040" y="4277160"/>
            <a:ext cx="1791000" cy="1732320"/>
          </a:xfrm>
          <a:custGeom>
            <a:avLst/>
            <a:gdLst>
              <a:gd name="textAreaLeft" fmla="*/ 0 w 1791000"/>
              <a:gd name="textAreaRight" fmla="*/ 1791360 w 1791000"/>
              <a:gd name="textAreaTop" fmla="*/ 0 h 1732320"/>
              <a:gd name="textAreaBottom" fmla="*/ 1732680 h 1732320"/>
            </a:gdLst>
            <a:ahLst/>
            <a:cxnLst/>
            <a:rect l="textAreaLeft" t="textAreaTop" r="textAreaRight" b="textAreaBottom"/>
            <a:pathLst>
              <a:path w="1791259" h="1732636">
                <a:moveTo>
                  <a:pt x="0" y="0"/>
                </a:moveTo>
                <a:lnTo>
                  <a:pt x="1791258" y="0"/>
                </a:lnTo>
                <a:lnTo>
                  <a:pt x="1791258" y="1732636"/>
                </a:lnTo>
                <a:lnTo>
                  <a:pt x="0" y="173263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55" name="Freeform 15"/>
          <p:cNvSpPr/>
          <p:nvPr/>
        </p:nvSpPr>
        <p:spPr>
          <a:xfrm>
            <a:off x="10041840" y="5045040"/>
            <a:ext cx="7430040" cy="4727160"/>
          </a:xfrm>
          <a:custGeom>
            <a:avLst/>
            <a:gdLst>
              <a:gd name="textAreaLeft" fmla="*/ 0 w 7430040"/>
              <a:gd name="textAreaRight" fmla="*/ 7430400 w 7430040"/>
              <a:gd name="textAreaTop" fmla="*/ 0 h 4727160"/>
              <a:gd name="textAreaBottom" fmla="*/ 4727520 h 4727160"/>
            </a:gdLst>
            <a:ahLst/>
            <a:cxnLst/>
            <a:rect l="textAreaLeft" t="textAreaTop" r="textAreaRight" b="textAreaBottom"/>
            <a:pathLst>
              <a:path w="7430455" h="4727627">
                <a:moveTo>
                  <a:pt x="0" y="0"/>
                </a:moveTo>
                <a:lnTo>
                  <a:pt x="7430454" y="0"/>
                </a:lnTo>
                <a:lnTo>
                  <a:pt x="7430454" y="4727627"/>
                </a:lnTo>
                <a:lnTo>
                  <a:pt x="0" y="4727627"/>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456" name="Group 16"/>
          <p:cNvGrpSpPr/>
          <p:nvPr/>
        </p:nvGrpSpPr>
        <p:grpSpPr>
          <a:xfrm>
            <a:off x="12580560" y="6130800"/>
            <a:ext cx="2352960" cy="646200"/>
            <a:chOff x="12580560" y="6130800"/>
            <a:chExt cx="2352960" cy="646200"/>
          </a:xfrm>
        </p:grpSpPr>
        <p:sp>
          <p:nvSpPr>
            <p:cNvPr id="457" name="Freeform 17"/>
            <p:cNvSpPr/>
            <p:nvPr/>
          </p:nvSpPr>
          <p:spPr>
            <a:xfrm>
              <a:off x="12580560" y="6275520"/>
              <a:ext cx="2352960" cy="501480"/>
            </a:xfrm>
            <a:custGeom>
              <a:avLst/>
              <a:gdLst>
                <a:gd name="textAreaLeft" fmla="*/ 0 w 2352960"/>
                <a:gd name="textAreaRight" fmla="*/ 2353320 w 2352960"/>
                <a:gd name="textAreaTop" fmla="*/ 0 h 501480"/>
                <a:gd name="textAreaBottom" fmla="*/ 501840 h 501480"/>
              </a:gdLst>
              <a:ahLst/>
              <a:cxnLst/>
              <a:rect l="textAreaLeft" t="textAreaTop" r="textAreaRight" b="textAreaBottom"/>
              <a:pathLst>
                <a:path w="619769" h="132151">
                  <a:moveTo>
                    <a:pt x="66075" y="0"/>
                  </a:moveTo>
                  <a:lnTo>
                    <a:pt x="553694" y="0"/>
                  </a:lnTo>
                  <a:cubicBezTo>
                    <a:pt x="571218" y="0"/>
                    <a:pt x="588025" y="6961"/>
                    <a:pt x="600416" y="19353"/>
                  </a:cubicBezTo>
                  <a:cubicBezTo>
                    <a:pt x="612808" y="31745"/>
                    <a:pt x="619769" y="48551"/>
                    <a:pt x="619769" y="66075"/>
                  </a:cubicBezTo>
                  <a:lnTo>
                    <a:pt x="619769" y="66075"/>
                  </a:lnTo>
                  <a:cubicBezTo>
                    <a:pt x="619769" y="83600"/>
                    <a:pt x="612808" y="100406"/>
                    <a:pt x="600416" y="112798"/>
                  </a:cubicBezTo>
                  <a:cubicBezTo>
                    <a:pt x="588025" y="125189"/>
                    <a:pt x="571218" y="132151"/>
                    <a:pt x="553694" y="132151"/>
                  </a:cubicBezTo>
                  <a:lnTo>
                    <a:pt x="66075" y="132151"/>
                  </a:lnTo>
                  <a:cubicBezTo>
                    <a:pt x="48551" y="132151"/>
                    <a:pt x="31745" y="125189"/>
                    <a:pt x="19353" y="112798"/>
                  </a:cubicBezTo>
                  <a:cubicBezTo>
                    <a:pt x="6961" y="100406"/>
                    <a:pt x="0" y="83600"/>
                    <a:pt x="0" y="66075"/>
                  </a:cubicBezTo>
                  <a:lnTo>
                    <a:pt x="0" y="66075"/>
                  </a:lnTo>
                  <a:cubicBezTo>
                    <a:pt x="0" y="48551"/>
                    <a:pt x="6961" y="31745"/>
                    <a:pt x="19353" y="19353"/>
                  </a:cubicBezTo>
                  <a:cubicBezTo>
                    <a:pt x="31745" y="6961"/>
                    <a:pt x="48551" y="0"/>
                    <a:pt x="66075" y="0"/>
                  </a:cubicBezTo>
                  <a:close/>
                </a:path>
              </a:pathLst>
            </a:custGeom>
            <a:solidFill>
              <a:srgbClr val="fed36c"/>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58" name="TextBox 18"/>
            <p:cNvSpPr/>
            <p:nvPr/>
          </p:nvSpPr>
          <p:spPr>
            <a:xfrm>
              <a:off x="12580560" y="6130800"/>
              <a:ext cx="2352960" cy="64620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459" name="TextBox 19"/>
          <p:cNvSpPr/>
          <p:nvPr/>
        </p:nvSpPr>
        <p:spPr>
          <a:xfrm>
            <a:off x="666360" y="226080"/>
            <a:ext cx="17467560" cy="1459800"/>
          </a:xfrm>
          <a:prstGeom prst="rect">
            <a:avLst/>
          </a:prstGeom>
          <a:noFill/>
          <a:ln w="0">
            <a:noFill/>
          </a:ln>
        </p:spPr>
        <p:style>
          <a:lnRef idx="0"/>
          <a:fillRef idx="0"/>
          <a:effectRef idx="0"/>
          <a:fontRef idx="minor"/>
        </p:style>
        <p:txBody>
          <a:bodyPr lIns="0" rIns="0" tIns="0" bIns="0" anchor="t">
            <a:spAutoFit/>
          </a:bodyPr>
          <a:p>
            <a:pPr algn="ctr" defTabSz="914400">
              <a:lnSpc>
                <a:spcPts val="5632"/>
              </a:lnSpc>
            </a:pPr>
            <a:r>
              <a:rPr b="1" lang="en-US" sz="4400" strike="noStrike" u="none">
                <a:solidFill>
                  <a:srgbClr val="1f2020"/>
                </a:solidFill>
                <a:effectLst/>
                <a:uFillTx/>
                <a:latin typeface="Poppins Bold"/>
                <a:ea typeface="Poppins Bold"/>
              </a:rPr>
              <a:t>Վերջաբան և անդրադարձ (10 րոպե)</a:t>
            </a:r>
            <a:endParaRPr b="0" lang="en-US" sz="4400" strike="noStrike" u="none">
              <a:solidFill>
                <a:srgbClr val="000000"/>
              </a:solidFill>
              <a:effectLst/>
              <a:uFillTx/>
              <a:latin typeface="Arial"/>
            </a:endParaRPr>
          </a:p>
          <a:p>
            <a:pPr algn="ctr" defTabSz="914400">
              <a:lnSpc>
                <a:spcPts val="5632"/>
              </a:lnSpc>
            </a:pPr>
            <a:endParaRPr b="0" lang="en-US" sz="1800" strike="noStrike" u="none">
              <a:solidFill>
                <a:srgbClr val="000000"/>
              </a:solidFill>
              <a:effectLst/>
              <a:uFillTx/>
              <a:latin typeface="Arial"/>
            </a:endParaRPr>
          </a:p>
        </p:txBody>
      </p:sp>
      <p:sp>
        <p:nvSpPr>
          <p:cNvPr id="460" name="TextBox 20"/>
          <p:cNvSpPr/>
          <p:nvPr/>
        </p:nvSpPr>
        <p:spPr>
          <a:xfrm>
            <a:off x="1191960" y="1493280"/>
            <a:ext cx="6386760" cy="5994360"/>
          </a:xfrm>
          <a:prstGeom prst="rect">
            <a:avLst/>
          </a:prstGeom>
          <a:noFill/>
          <a:ln w="0">
            <a:noFill/>
          </a:ln>
        </p:spPr>
        <p:style>
          <a:lnRef idx="0"/>
          <a:fillRef idx="0"/>
          <a:effectRef idx="0"/>
          <a:fontRef idx="minor"/>
        </p:style>
        <p:txBody>
          <a:bodyPr lIns="0" rIns="0" tIns="0" bIns="0" anchor="t">
            <a:spAutoFit/>
          </a:bodyPr>
          <a:p>
            <a:pPr defTabSz="914400">
              <a:lnSpc>
                <a:spcPts val="2996"/>
              </a:lnSpc>
            </a:pPr>
            <a:r>
              <a:rPr b="1" lang="en-US" sz="2140" strike="noStrike" u="none">
                <a:solidFill>
                  <a:srgbClr val="000000"/>
                </a:solidFill>
                <a:effectLst/>
                <a:uFillTx/>
                <a:latin typeface="Canva Sans Bold"/>
                <a:ea typeface="Canva Sans Bold"/>
              </a:rPr>
              <a:t>Վարժություն «Դպրոցը ապագայում» – աշակերտները նկարագրում են,թե ինչպիսին կլինի իրենց դպրոցը 50 տարի անց․</a:t>
            </a:r>
            <a:endParaRPr b="0" lang="en-US" sz="2140" strike="noStrike" u="none">
              <a:solidFill>
                <a:srgbClr val="000000"/>
              </a:solidFill>
              <a:effectLst/>
              <a:uFillTx/>
              <a:latin typeface="Arial"/>
            </a:endParaRPr>
          </a:p>
          <a:p>
            <a:pPr defTabSz="914400">
              <a:lnSpc>
                <a:spcPts val="2996"/>
              </a:lnSpc>
            </a:pPr>
            <a:r>
              <a:rPr b="1" lang="en-US" sz="2140" strike="noStrike" u="none">
                <a:solidFill>
                  <a:srgbClr val="000000"/>
                </a:solidFill>
                <a:effectLst/>
                <a:uFillTx/>
                <a:latin typeface="Canva Sans Bold"/>
                <a:ea typeface="Canva Sans Bold"/>
              </a:rPr>
              <a:t>Ուսուցիչ----Մենք արդեն խոսեցինք,թե ինչպես մեր այսօրվա գործողությունները կարող են ազդել ապագայի վրա՝կարծես կամուրջ կառուցենք ներկայից դեպի ապագա։ Բայց եկեք չմոռանանք,որ այդ կամուրջի ամենակարևոր հիմքերից մեկը հենց դպրոցն է․այն վայրը, որտեղ մենք ամեն օր սովորում ենք,շփվում,ձեռք բերում նոր գիտելիքներ ու ընկերներ։</a:t>
            </a:r>
            <a:endParaRPr b="0" lang="en-US" sz="2140" strike="noStrike" u="none">
              <a:solidFill>
                <a:srgbClr val="000000"/>
              </a:solidFill>
              <a:effectLst/>
              <a:uFillTx/>
              <a:latin typeface="Arial"/>
            </a:endParaRPr>
          </a:p>
          <a:p>
            <a:pPr defTabSz="914400">
              <a:lnSpc>
                <a:spcPts val="2996"/>
              </a:lnSpc>
            </a:pPr>
            <a:r>
              <a:rPr b="1" lang="en-US" sz="2140" strike="noStrike" u="none">
                <a:solidFill>
                  <a:srgbClr val="000000"/>
                </a:solidFill>
                <a:effectLst/>
                <a:uFillTx/>
                <a:latin typeface="Canva Sans Bold"/>
                <a:ea typeface="Canva Sans Bold"/>
              </a:rPr>
              <a:t>Այժմ փորձենք միասին պատկերացնել՝ ինչպիսին կարող է լինել դպրոցը ապագայում։</a:t>
            </a:r>
            <a:endParaRPr b="0" lang="en-US" sz="2140" strike="noStrike" u="none">
              <a:solidFill>
                <a:srgbClr val="000000"/>
              </a:solidFill>
              <a:effectLst/>
              <a:uFillTx/>
              <a:latin typeface="Arial"/>
            </a:endParaRPr>
          </a:p>
        </p:txBody>
      </p:sp>
      <p:sp>
        <p:nvSpPr>
          <p:cNvPr id="461" name="TextBox 21"/>
          <p:cNvSpPr/>
          <p:nvPr/>
        </p:nvSpPr>
        <p:spPr>
          <a:xfrm>
            <a:off x="12580560" y="6309360"/>
            <a:ext cx="2352960" cy="396000"/>
          </a:xfrm>
          <a:prstGeom prst="rect">
            <a:avLst/>
          </a:prstGeom>
          <a:noFill/>
          <a:ln w="0">
            <a:noFill/>
          </a:ln>
        </p:spPr>
        <p:style>
          <a:lnRef idx="0"/>
          <a:fillRef idx="0"/>
          <a:effectRef idx="0"/>
          <a:fontRef idx="minor"/>
        </p:style>
        <p:txBody>
          <a:bodyPr lIns="0" rIns="0" tIns="0" bIns="0" anchor="t">
            <a:spAutoFit/>
          </a:bodyPr>
          <a:p>
            <a:pPr algn="ctr" defTabSz="914400">
              <a:lnSpc>
                <a:spcPts val="3359"/>
              </a:lnSpc>
            </a:pPr>
            <a:r>
              <a:rPr b="0" lang="en-US" sz="2400" strike="noStrike" u="none">
                <a:solidFill>
                  <a:srgbClr val="000000"/>
                </a:solidFill>
                <a:effectLst/>
                <a:uFillTx/>
                <a:latin typeface="Canva Sans"/>
                <a:ea typeface="Canva Sans"/>
              </a:rPr>
              <a:t>ԴՊՐՈՑ</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462" name="Freeform 2"/>
          <p:cNvSpPr/>
          <p:nvPr/>
        </p:nvSpPr>
        <p:spPr>
          <a:xfrm>
            <a:off x="17472600" y="0"/>
            <a:ext cx="661320" cy="604080"/>
          </a:xfrm>
          <a:custGeom>
            <a:avLst/>
            <a:gdLst>
              <a:gd name="textAreaLeft" fmla="*/ 0 w 661320"/>
              <a:gd name="textAreaRight" fmla="*/ 661680 w 661320"/>
              <a:gd name="textAreaTop" fmla="*/ 0 h 604080"/>
              <a:gd name="textAreaBottom" fmla="*/ 604440 h 604080"/>
            </a:gdLst>
            <a:ahLst/>
            <a:cxnLst/>
            <a:rect l="textAreaLeft" t="textAreaTop" r="textAreaRight" b="textAreaBottom"/>
            <a:pathLst>
              <a:path w="661697" h="604486">
                <a:moveTo>
                  <a:pt x="0" y="0"/>
                </a:moveTo>
                <a:lnTo>
                  <a:pt x="661697" y="0"/>
                </a:lnTo>
                <a:lnTo>
                  <a:pt x="661697" y="604486"/>
                </a:lnTo>
                <a:lnTo>
                  <a:pt x="0" y="604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63"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464"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465" name="Group 5"/>
          <p:cNvGrpSpPr/>
          <p:nvPr/>
        </p:nvGrpSpPr>
        <p:grpSpPr>
          <a:xfrm>
            <a:off x="4119840" y="3966840"/>
            <a:ext cx="2655720" cy="1271880"/>
            <a:chOff x="4119840" y="3966840"/>
            <a:chExt cx="2655720" cy="1271880"/>
          </a:xfrm>
        </p:grpSpPr>
        <p:sp>
          <p:nvSpPr>
            <p:cNvPr id="466"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67"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468" name="Group 8"/>
          <p:cNvGrpSpPr/>
          <p:nvPr/>
        </p:nvGrpSpPr>
        <p:grpSpPr>
          <a:xfrm>
            <a:off x="11979720" y="3797640"/>
            <a:ext cx="2767320" cy="1441080"/>
            <a:chOff x="11979720" y="3797640"/>
            <a:chExt cx="2767320" cy="1441080"/>
          </a:xfrm>
        </p:grpSpPr>
        <p:sp>
          <p:nvSpPr>
            <p:cNvPr id="469"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70"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grpSp>
        <p:nvGrpSpPr>
          <p:cNvPr id="471" name="Group 11"/>
          <p:cNvGrpSpPr/>
          <p:nvPr/>
        </p:nvGrpSpPr>
        <p:grpSpPr>
          <a:xfrm>
            <a:off x="708120" y="1981080"/>
            <a:ext cx="8231760" cy="5536440"/>
            <a:chOff x="708120" y="1981080"/>
            <a:chExt cx="8231760" cy="5536440"/>
          </a:xfrm>
        </p:grpSpPr>
        <p:sp>
          <p:nvSpPr>
            <p:cNvPr id="472" name="Freeform 12"/>
            <p:cNvSpPr/>
            <p:nvPr/>
          </p:nvSpPr>
          <p:spPr>
            <a:xfrm>
              <a:off x="708120" y="2125800"/>
              <a:ext cx="8231760" cy="5391720"/>
            </a:xfrm>
            <a:custGeom>
              <a:avLst/>
              <a:gdLst>
                <a:gd name="textAreaLeft" fmla="*/ 0 w 8231760"/>
                <a:gd name="textAreaRight" fmla="*/ 8232120 w 8231760"/>
                <a:gd name="textAreaTop" fmla="*/ 0 h 5391720"/>
                <a:gd name="textAreaBottom" fmla="*/ 5392080 h 5391720"/>
              </a:gdLst>
              <a:ahLst/>
              <a:cxnLst/>
              <a:rect l="textAreaLeft" t="textAreaTop" r="textAreaRight" b="textAreaBottom"/>
              <a:pathLst>
                <a:path w="2168165" h="1420155">
                  <a:moveTo>
                    <a:pt x="40439" y="0"/>
                  </a:moveTo>
                  <a:lnTo>
                    <a:pt x="2127726" y="0"/>
                  </a:lnTo>
                  <a:cubicBezTo>
                    <a:pt x="2150059" y="0"/>
                    <a:pt x="2168165" y="18105"/>
                    <a:pt x="2168165" y="40439"/>
                  </a:cubicBezTo>
                  <a:lnTo>
                    <a:pt x="2168165" y="1379716"/>
                  </a:lnTo>
                  <a:cubicBezTo>
                    <a:pt x="2168165" y="1390441"/>
                    <a:pt x="2163904" y="1400727"/>
                    <a:pt x="2156320" y="1408311"/>
                  </a:cubicBezTo>
                  <a:cubicBezTo>
                    <a:pt x="2148736" y="1415895"/>
                    <a:pt x="2138451" y="1420155"/>
                    <a:pt x="2127726" y="1420155"/>
                  </a:cubicBezTo>
                  <a:lnTo>
                    <a:pt x="40439" y="1420155"/>
                  </a:lnTo>
                  <a:cubicBezTo>
                    <a:pt x="18105" y="1420155"/>
                    <a:pt x="0" y="1402050"/>
                    <a:pt x="0" y="1379716"/>
                  </a:cubicBezTo>
                  <a:lnTo>
                    <a:pt x="0" y="40439"/>
                  </a:lnTo>
                  <a:cubicBezTo>
                    <a:pt x="0" y="29714"/>
                    <a:pt x="4261" y="19428"/>
                    <a:pt x="11844" y="11844"/>
                  </a:cubicBezTo>
                  <a:cubicBezTo>
                    <a:pt x="19428" y="4261"/>
                    <a:pt x="29714" y="0"/>
                    <a:pt x="40439" y="0"/>
                  </a:cubicBezTo>
                  <a:close/>
                </a:path>
              </a:pathLst>
            </a:custGeom>
            <a:solidFill>
              <a:srgbClr val="fed36c"/>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73" name="TextBox 13"/>
            <p:cNvSpPr/>
            <p:nvPr/>
          </p:nvSpPr>
          <p:spPr>
            <a:xfrm>
              <a:off x="708120" y="1981080"/>
              <a:ext cx="8231760" cy="553644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tabLst>
                  <a:tab algn="l" pos="0"/>
                </a:tabLst>
              </a:pPr>
              <a:endParaRPr b="0" lang="en-US" sz="1800" strike="noStrike" u="none">
                <a:solidFill>
                  <a:schemeClr val="dk1"/>
                </a:solidFill>
                <a:effectLst/>
                <a:uFillTx/>
                <a:latin typeface="Calibri"/>
              </a:endParaRPr>
            </a:p>
          </p:txBody>
        </p:sp>
      </p:grpSp>
      <p:grpSp>
        <p:nvGrpSpPr>
          <p:cNvPr id="474" name="Group 14"/>
          <p:cNvGrpSpPr/>
          <p:nvPr/>
        </p:nvGrpSpPr>
        <p:grpSpPr>
          <a:xfrm>
            <a:off x="10080360" y="1981080"/>
            <a:ext cx="7692840" cy="5653080"/>
            <a:chOff x="10080360" y="1981080"/>
            <a:chExt cx="7692840" cy="5653080"/>
          </a:xfrm>
        </p:grpSpPr>
        <p:sp>
          <p:nvSpPr>
            <p:cNvPr id="475" name="Freeform 15"/>
            <p:cNvSpPr/>
            <p:nvPr/>
          </p:nvSpPr>
          <p:spPr>
            <a:xfrm>
              <a:off x="10080360" y="2125800"/>
              <a:ext cx="7692840" cy="5508360"/>
            </a:xfrm>
            <a:custGeom>
              <a:avLst/>
              <a:gdLst>
                <a:gd name="textAreaLeft" fmla="*/ 0 w 7692840"/>
                <a:gd name="textAreaRight" fmla="*/ 7693200 w 7692840"/>
                <a:gd name="textAreaTop" fmla="*/ 0 h 5508360"/>
                <a:gd name="textAreaBottom" fmla="*/ 5508720 h 5508360"/>
              </a:gdLst>
              <a:ahLst/>
              <a:cxnLst/>
              <a:rect l="textAreaLeft" t="textAreaTop" r="textAreaRight" b="textAreaBottom"/>
              <a:pathLst>
                <a:path w="2026173" h="1450865">
                  <a:moveTo>
                    <a:pt x="43273" y="0"/>
                  </a:moveTo>
                  <a:lnTo>
                    <a:pt x="1982900" y="0"/>
                  </a:lnTo>
                  <a:cubicBezTo>
                    <a:pt x="1994377" y="0"/>
                    <a:pt x="2005384" y="4559"/>
                    <a:pt x="2013499" y="12674"/>
                  </a:cubicBezTo>
                  <a:cubicBezTo>
                    <a:pt x="2021614" y="20789"/>
                    <a:pt x="2026173" y="31796"/>
                    <a:pt x="2026173" y="43273"/>
                  </a:cubicBezTo>
                  <a:lnTo>
                    <a:pt x="2026173" y="1407593"/>
                  </a:lnTo>
                  <a:cubicBezTo>
                    <a:pt x="2026173" y="1419069"/>
                    <a:pt x="2021614" y="1430076"/>
                    <a:pt x="2013499" y="1438191"/>
                  </a:cubicBezTo>
                  <a:cubicBezTo>
                    <a:pt x="2005384" y="1446306"/>
                    <a:pt x="1994377" y="1450865"/>
                    <a:pt x="1982900" y="1450865"/>
                  </a:cubicBezTo>
                  <a:lnTo>
                    <a:pt x="43273" y="1450865"/>
                  </a:lnTo>
                  <a:cubicBezTo>
                    <a:pt x="31796" y="1450865"/>
                    <a:pt x="20789" y="1446306"/>
                    <a:pt x="12674" y="1438191"/>
                  </a:cubicBezTo>
                  <a:cubicBezTo>
                    <a:pt x="4559" y="1430076"/>
                    <a:pt x="0" y="1419069"/>
                    <a:pt x="0" y="1407593"/>
                  </a:cubicBezTo>
                  <a:lnTo>
                    <a:pt x="0" y="43273"/>
                  </a:lnTo>
                  <a:cubicBezTo>
                    <a:pt x="0" y="31796"/>
                    <a:pt x="4559" y="20789"/>
                    <a:pt x="12674" y="12674"/>
                  </a:cubicBezTo>
                  <a:cubicBezTo>
                    <a:pt x="20789" y="4559"/>
                    <a:pt x="31796" y="0"/>
                    <a:pt x="43273" y="0"/>
                  </a:cubicBezTo>
                  <a:close/>
                </a:path>
              </a:pathLst>
            </a:custGeom>
            <a:solidFill>
              <a:srgbClr val="fed36c"/>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76" name="TextBox 16"/>
            <p:cNvSpPr/>
            <p:nvPr/>
          </p:nvSpPr>
          <p:spPr>
            <a:xfrm>
              <a:off x="10080360" y="1981080"/>
              <a:ext cx="7692840" cy="5653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sp>
        <p:nvSpPr>
          <p:cNvPr id="477" name="TextBox 17"/>
          <p:cNvSpPr/>
          <p:nvPr/>
        </p:nvSpPr>
        <p:spPr>
          <a:xfrm>
            <a:off x="666360" y="226080"/>
            <a:ext cx="17467560" cy="1459800"/>
          </a:xfrm>
          <a:prstGeom prst="rect">
            <a:avLst/>
          </a:prstGeom>
          <a:noFill/>
          <a:ln w="0">
            <a:noFill/>
          </a:ln>
        </p:spPr>
        <p:style>
          <a:lnRef idx="0"/>
          <a:fillRef idx="0"/>
          <a:effectRef idx="0"/>
          <a:fontRef idx="minor"/>
        </p:style>
        <p:txBody>
          <a:bodyPr lIns="0" rIns="0" tIns="0" bIns="0" anchor="t">
            <a:spAutoFit/>
          </a:bodyPr>
          <a:p>
            <a:pPr algn="ctr" defTabSz="914400">
              <a:lnSpc>
                <a:spcPts val="5632"/>
              </a:lnSpc>
            </a:pPr>
            <a:r>
              <a:rPr b="1" lang="en-US" sz="4400" strike="noStrike" u="none">
                <a:solidFill>
                  <a:srgbClr val="1f2020"/>
                </a:solidFill>
                <a:effectLst/>
                <a:uFillTx/>
                <a:latin typeface="Poppins Bold"/>
                <a:ea typeface="Poppins Bold"/>
              </a:rPr>
              <a:t>Վերջաբան և անդրադարձ (10 րոպե)</a:t>
            </a:r>
            <a:endParaRPr b="0" lang="en-US" sz="4400" strike="noStrike" u="none">
              <a:solidFill>
                <a:srgbClr val="000000"/>
              </a:solidFill>
              <a:effectLst/>
              <a:uFillTx/>
              <a:latin typeface="Arial"/>
            </a:endParaRPr>
          </a:p>
          <a:p>
            <a:pPr algn="ctr" defTabSz="914400">
              <a:lnSpc>
                <a:spcPts val="5632"/>
              </a:lnSpc>
            </a:pPr>
            <a:endParaRPr b="0" lang="en-US" sz="1800" strike="noStrike" u="none">
              <a:solidFill>
                <a:srgbClr val="000000"/>
              </a:solidFill>
              <a:effectLst/>
              <a:uFillTx/>
              <a:latin typeface="Arial"/>
            </a:endParaRPr>
          </a:p>
        </p:txBody>
      </p:sp>
      <p:sp>
        <p:nvSpPr>
          <p:cNvPr id="478" name="TextBox 18"/>
          <p:cNvSpPr/>
          <p:nvPr/>
        </p:nvSpPr>
        <p:spPr>
          <a:xfrm>
            <a:off x="1186560" y="2628360"/>
            <a:ext cx="7296840" cy="4322160"/>
          </a:xfrm>
          <a:prstGeom prst="rect">
            <a:avLst/>
          </a:prstGeom>
          <a:noFill/>
          <a:ln w="0">
            <a:noFill/>
          </a:ln>
        </p:spPr>
        <p:style>
          <a:lnRef idx="0"/>
          <a:fillRef idx="0"/>
          <a:effectRef idx="0"/>
          <a:fontRef idx="minor"/>
        </p:style>
        <p:txBody>
          <a:bodyPr lIns="0" rIns="0" tIns="0" bIns="0" anchor="t">
            <a:spAutoFit/>
          </a:bodyPr>
          <a:p>
            <a:pPr algn="just" defTabSz="914400">
              <a:lnSpc>
                <a:spcPts val="2679"/>
              </a:lnSpc>
              <a:tabLst>
                <a:tab algn="l" pos="0"/>
              </a:tabLst>
            </a:pPr>
            <a:r>
              <a:rPr b="0" lang="en-US" sz="1900" strike="noStrike" u="none">
                <a:solidFill>
                  <a:srgbClr val="000000"/>
                </a:solidFill>
                <a:effectLst/>
                <a:uFillTx/>
                <a:latin typeface="Canva Sans"/>
                <a:ea typeface="Canva Sans"/>
              </a:rPr>
              <a:t>Հարցեր քննարկման համար․</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Որո՞նք են այն նոր առարկաները, որոնք կարող են հայտնվել դպրոցում։</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Արդյո՞ք ռոբոտները կարող են դառնալ ուսուցիչներ։</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Ինչպե՞ս կարող են փոխվել տնային աշխատանքները։</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Կլինի՞ դպրոցական համազգեստ, թե այն փոխարինվելու է ազատ հագուստով։</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Ինչպիսի՞ նոր միջոցառումներ կամ տոնակատարություններ կարող են լինել։</a:t>
            </a:r>
            <a:endParaRPr b="0" lang="en-US" sz="1900" strike="noStrike" u="none">
              <a:solidFill>
                <a:srgbClr val="000000"/>
              </a:solidFill>
              <a:effectLst/>
              <a:uFillTx/>
              <a:latin typeface="Arial"/>
            </a:endParaRPr>
          </a:p>
          <a:p>
            <a:pPr algn="just" defTabSz="914400">
              <a:lnSpc>
                <a:spcPts val="2679"/>
              </a:lnSpc>
              <a:tabLst>
                <a:tab algn="l" pos="0"/>
              </a:tabLst>
            </a:pPr>
            <a:r>
              <a:rPr b="0" lang="en-US" sz="1900" strike="noStrike" u="none">
                <a:solidFill>
                  <a:srgbClr val="000000"/>
                </a:solidFill>
                <a:effectLst/>
                <a:uFillTx/>
                <a:latin typeface="Canva Sans"/>
                <a:ea typeface="Canva Sans"/>
              </a:rPr>
              <a:t>Արդյո՞ք բոլորը դասի կգան նույն ժամին, թե յուրաքանչյուրը կունենա իր անհատական ժամանակացույցը</a:t>
            </a:r>
            <a:r>
              <a:rPr b="1" lang="en-US" sz="1900" strike="noStrike" u="none">
                <a:solidFill>
                  <a:srgbClr val="000000"/>
                </a:solidFill>
                <a:effectLst/>
                <a:uFillTx/>
                <a:latin typeface="Canva Sans Bold"/>
                <a:ea typeface="Canva Sans Bold"/>
              </a:rPr>
              <a:t>։</a:t>
            </a:r>
            <a:endParaRPr b="0" lang="en-US" sz="1900" strike="noStrike" u="none">
              <a:solidFill>
                <a:srgbClr val="000000"/>
              </a:solidFill>
              <a:effectLst/>
              <a:uFillTx/>
              <a:latin typeface="Arial"/>
            </a:endParaRPr>
          </a:p>
          <a:p>
            <a:pPr algn="ctr" defTabSz="914400">
              <a:lnSpc>
                <a:spcPts val="2659"/>
              </a:lnSpc>
              <a:tabLst>
                <a:tab algn="l" pos="0"/>
              </a:tabLst>
            </a:pPr>
            <a:endParaRPr b="0" lang="en-US" sz="1800" strike="noStrike" u="none">
              <a:solidFill>
                <a:srgbClr val="000000"/>
              </a:solidFill>
              <a:effectLst/>
              <a:uFillTx/>
              <a:latin typeface="Arial"/>
            </a:endParaRPr>
          </a:p>
          <a:p>
            <a:pPr algn="ctr" defTabSz="914400">
              <a:lnSpc>
                <a:spcPts val="2659"/>
              </a:lnSpc>
              <a:tabLst>
                <a:tab algn="l" pos="0"/>
              </a:tabLst>
            </a:pPr>
            <a:endParaRPr b="0" lang="en-US" sz="1800" strike="noStrike" u="none">
              <a:solidFill>
                <a:srgbClr val="000000"/>
              </a:solidFill>
              <a:effectLst/>
              <a:uFillTx/>
              <a:latin typeface="Arial"/>
            </a:endParaRPr>
          </a:p>
        </p:txBody>
      </p:sp>
      <p:sp>
        <p:nvSpPr>
          <p:cNvPr id="479" name="TextBox 19"/>
          <p:cNvSpPr/>
          <p:nvPr/>
        </p:nvSpPr>
        <p:spPr>
          <a:xfrm>
            <a:off x="11439720" y="2450160"/>
            <a:ext cx="5819040" cy="4102200"/>
          </a:xfrm>
          <a:prstGeom prst="rect">
            <a:avLst/>
          </a:prstGeom>
          <a:noFill/>
          <a:ln w="0">
            <a:noFill/>
          </a:ln>
        </p:spPr>
        <p:style>
          <a:lnRef idx="0"/>
          <a:fillRef idx="0"/>
          <a:effectRef idx="0"/>
          <a:fontRef idx="minor"/>
        </p:style>
        <p:txBody>
          <a:bodyPr lIns="0" rIns="0" tIns="0" bIns="0" anchor="t">
            <a:spAutoFit/>
          </a:bodyPr>
          <a:p>
            <a:pPr defTabSz="914400">
              <a:lnSpc>
                <a:spcPts val="2767"/>
              </a:lnSpc>
              <a:tabLst>
                <a:tab algn="l" pos="0"/>
              </a:tabLst>
            </a:pPr>
            <a:r>
              <a:rPr b="0" lang="en-US" sz="1979" strike="noStrike" u="none">
                <a:solidFill>
                  <a:srgbClr val="000000"/>
                </a:solidFill>
                <a:effectLst/>
                <a:uFillTx/>
                <a:latin typeface="Canva Sans"/>
                <a:ea typeface="Canva Sans"/>
              </a:rPr>
              <a:t>Ուսուցիչ----Իսկ ի՞նչ կուզենաք, որ ձեր դպրոցի ապագայում անպայման պահպանվի։ (ընկերությունը, ուսուցիչների հոգատարությունը, միասնական տոները և այլն)։</a:t>
            </a:r>
            <a:endParaRPr b="0" lang="en-US" sz="1979" strike="noStrike" u="none">
              <a:solidFill>
                <a:srgbClr val="000000"/>
              </a:solidFill>
              <a:effectLst/>
              <a:uFillTx/>
              <a:latin typeface="Arial"/>
            </a:endParaRPr>
          </a:p>
          <a:p>
            <a:pPr defTabSz="914400">
              <a:lnSpc>
                <a:spcPts val="2767"/>
              </a:lnSpc>
              <a:tabLst>
                <a:tab algn="l" pos="0"/>
              </a:tabLst>
            </a:pPr>
            <a:r>
              <a:rPr b="0" lang="en-US" sz="1979" strike="noStrike" u="none">
                <a:solidFill>
                  <a:srgbClr val="000000"/>
                </a:solidFill>
                <a:effectLst/>
                <a:uFillTx/>
                <a:latin typeface="Canva Sans"/>
                <a:ea typeface="Canva Sans"/>
              </a:rPr>
              <a:t> «Դպրոցի ապագան կախված է ոչ միայն տեխնոլոգիաներից ու նորություններից, այլև մեզանից։ Մենք ենք որոշում, թե ինչպիսի արժեքներ կմնան դպրոցում՝ ընկերություն, փոխօգնություն, ուսուցչի սերն ու նվիրվածությունը։ Դպրոցը հենց այն տեղն է, որտեղ սկսվում է մեր ապագան»։</a:t>
            </a:r>
            <a:endParaRPr b="0" lang="en-US" sz="1979" strike="noStrike" u="none">
              <a:solidFill>
                <a:srgbClr val="000000"/>
              </a:solidFill>
              <a:effectLst/>
              <a:uFillTx/>
              <a:latin typeface="Arial"/>
            </a:endParaRPr>
          </a:p>
        </p:txBody>
      </p:sp>
      <p:sp>
        <p:nvSpPr>
          <p:cNvPr id="480" name="TextBox 20"/>
          <p:cNvSpPr/>
          <p:nvPr/>
        </p:nvSpPr>
        <p:spPr>
          <a:xfrm>
            <a:off x="3121200" y="8566200"/>
            <a:ext cx="13080240" cy="691920"/>
          </a:xfrm>
          <a:prstGeom prst="rect">
            <a:avLst/>
          </a:prstGeom>
          <a:noFill/>
          <a:ln w="0">
            <a:noFill/>
          </a:ln>
        </p:spPr>
        <p:style>
          <a:lnRef idx="0"/>
          <a:fillRef idx="0"/>
          <a:effectRef idx="0"/>
          <a:fontRef idx="minor"/>
        </p:style>
        <p:txBody>
          <a:bodyPr lIns="0" rIns="0" tIns="0" bIns="0" anchor="t">
            <a:spAutoFit/>
          </a:bodyPr>
          <a:p>
            <a:pPr algn="ctr" defTabSz="914400">
              <a:lnSpc>
                <a:spcPts val="2798"/>
              </a:lnSpc>
            </a:pPr>
            <a:r>
              <a:rPr b="0" lang="en-US" sz="2000" strike="noStrike" u="none">
                <a:solidFill>
                  <a:srgbClr val="000000"/>
                </a:solidFill>
                <a:effectLst/>
                <a:uFillTx/>
                <a:latin typeface="Canva Sans"/>
                <a:ea typeface="Canva Sans"/>
              </a:rPr>
              <a:t>/«Դպրոցը ապագայում» վարժությունը կարելի է իրականացնել նաև խմբային աշխատանքի ձևաչափով (օր.՝ աշակերտները նկարեն կամ գրեն իրենց ապագայի դպրոցը և ներկայացնեն խմբերով)։/</a:t>
            </a:r>
            <a:endParaRPr b="0" lang="en-US" sz="2000" strike="noStrike" u="none">
              <a:solidFill>
                <a:srgbClr val="000000"/>
              </a:solidFill>
              <a:effectLst/>
              <a:uFillTx/>
              <a:latin typeface="Arial"/>
            </a:endParaRPr>
          </a:p>
        </p:txBody>
      </p:sp>
    </p:spTree>
  </p:cSld>
  <p:transition>
    <p:fade/>
  </p:transition>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481" name="Freeform 2"/>
          <p:cNvSpPr/>
          <p:nvPr/>
        </p:nvSpPr>
        <p:spPr>
          <a:xfrm>
            <a:off x="16544160" y="98640"/>
            <a:ext cx="1737360" cy="1587240"/>
          </a:xfrm>
          <a:custGeom>
            <a:avLst/>
            <a:gdLst>
              <a:gd name="textAreaLeft" fmla="*/ 0 w 1737360"/>
              <a:gd name="textAreaRight" fmla="*/ 1737720 w 1737360"/>
              <a:gd name="textAreaTop" fmla="*/ 0 h 1587240"/>
              <a:gd name="textAreaBottom" fmla="*/ 1587600 h 1587240"/>
            </a:gdLst>
            <a:ahLst/>
            <a:cxnLst/>
            <a:rect l="textAreaLeft" t="textAreaTop" r="textAreaRight" b="textAreaBottom"/>
            <a:pathLst>
              <a:path w="1737885" h="1587625">
                <a:moveTo>
                  <a:pt x="0" y="0"/>
                </a:moveTo>
                <a:lnTo>
                  <a:pt x="1737885" y="0"/>
                </a:lnTo>
                <a:lnTo>
                  <a:pt x="1737885" y="1587626"/>
                </a:lnTo>
                <a:lnTo>
                  <a:pt x="0" y="158762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82" name="TextBox 3"/>
          <p:cNvSpPr/>
          <p:nvPr/>
        </p:nvSpPr>
        <p:spPr>
          <a:xfrm>
            <a:off x="17413200" y="9637920"/>
            <a:ext cx="720720" cy="240120"/>
          </a:xfrm>
          <a:prstGeom prst="rect">
            <a:avLst/>
          </a:prstGeom>
          <a:noFill/>
          <a:ln w="0">
            <a:noFill/>
          </a:ln>
        </p:spPr>
        <p:style>
          <a:lnRef idx="0"/>
          <a:fillRef idx="0"/>
          <a:effectRef idx="0"/>
          <a:fontRef idx="minor"/>
        </p:style>
        <p:txBody>
          <a:bodyPr lIns="0" rIns="0" tIns="0" bIns="0" anchor="t">
            <a:spAutoFit/>
          </a:bodyPr>
          <a:p>
            <a:pPr algn="ctr" defTabSz="914400">
              <a:lnSpc>
                <a:spcPts val="1959"/>
              </a:lnSpc>
            </a:pPr>
            <a:r>
              <a:rPr b="1" lang="en-US" sz="1400" strike="noStrike" u="none">
                <a:solidFill>
                  <a:srgbClr val="ffffff"/>
                </a:solidFill>
                <a:effectLst/>
                <a:uFillTx/>
                <a:latin typeface="Open Sans Bold"/>
                <a:ea typeface="Open Sans Bold"/>
              </a:rPr>
              <a:t>02</a:t>
            </a:r>
            <a:endParaRPr b="0" lang="en-US" sz="1400" strike="noStrike" u="none">
              <a:solidFill>
                <a:srgbClr val="000000"/>
              </a:solidFill>
              <a:effectLst/>
              <a:uFillTx/>
              <a:latin typeface="Arial"/>
            </a:endParaRPr>
          </a:p>
        </p:txBody>
      </p:sp>
      <p:sp>
        <p:nvSpPr>
          <p:cNvPr id="483" name="Freeform 4"/>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grpSp>
        <p:nvGrpSpPr>
          <p:cNvPr id="484" name="Group 5"/>
          <p:cNvGrpSpPr/>
          <p:nvPr/>
        </p:nvGrpSpPr>
        <p:grpSpPr>
          <a:xfrm>
            <a:off x="4119840" y="3966840"/>
            <a:ext cx="2655720" cy="1271880"/>
            <a:chOff x="4119840" y="3966840"/>
            <a:chExt cx="2655720" cy="1271880"/>
          </a:xfrm>
        </p:grpSpPr>
        <p:sp>
          <p:nvSpPr>
            <p:cNvPr id="485" name="Freeform 6"/>
            <p:cNvSpPr/>
            <p:nvPr/>
          </p:nvSpPr>
          <p:spPr>
            <a:xfrm>
              <a:off x="4119840" y="4111560"/>
              <a:ext cx="2655720" cy="1127160"/>
            </a:xfrm>
            <a:custGeom>
              <a:avLst/>
              <a:gdLst>
                <a:gd name="textAreaLeft" fmla="*/ 0 w 2655720"/>
                <a:gd name="textAreaRight" fmla="*/ 2656080 w 2655720"/>
                <a:gd name="textAreaTop" fmla="*/ 0 h 1127160"/>
                <a:gd name="textAreaBottom" fmla="*/ 1127520 h 1127160"/>
              </a:gdLst>
              <a:ahLst/>
              <a:cxnLst/>
              <a:rect l="textAreaLeft" t="textAreaTop" r="textAreaRight" b="textAreaBottom"/>
              <a:pathLst>
                <a:path w="699561" h="296933">
                  <a:moveTo>
                    <a:pt x="0" y="0"/>
                  </a:moveTo>
                  <a:lnTo>
                    <a:pt x="699561" y="0"/>
                  </a:lnTo>
                  <a:lnTo>
                    <a:pt x="699561" y="296933"/>
                  </a:lnTo>
                  <a:lnTo>
                    <a:pt x="0" y="296933"/>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86" name="TextBox 7"/>
            <p:cNvSpPr/>
            <p:nvPr/>
          </p:nvSpPr>
          <p:spPr>
            <a:xfrm>
              <a:off x="4119840" y="3966840"/>
              <a:ext cx="2655720" cy="12718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2659"/>
                </a:lnSpc>
              </a:pPr>
              <a:endParaRPr b="0" lang="en-US" sz="1800" strike="noStrike" u="none">
                <a:solidFill>
                  <a:schemeClr val="dk1"/>
                </a:solidFill>
                <a:effectLst/>
                <a:uFillTx/>
                <a:latin typeface="Calibri"/>
              </a:endParaRPr>
            </a:p>
          </p:txBody>
        </p:sp>
      </p:grpSp>
      <p:grpSp>
        <p:nvGrpSpPr>
          <p:cNvPr id="487" name="Group 8"/>
          <p:cNvGrpSpPr/>
          <p:nvPr/>
        </p:nvGrpSpPr>
        <p:grpSpPr>
          <a:xfrm>
            <a:off x="11979720" y="3797640"/>
            <a:ext cx="2767320" cy="1441080"/>
            <a:chOff x="11979720" y="3797640"/>
            <a:chExt cx="2767320" cy="1441080"/>
          </a:xfrm>
        </p:grpSpPr>
        <p:sp>
          <p:nvSpPr>
            <p:cNvPr id="488" name="Freeform 9"/>
            <p:cNvSpPr/>
            <p:nvPr/>
          </p:nvSpPr>
          <p:spPr>
            <a:xfrm>
              <a:off x="11979720" y="4159440"/>
              <a:ext cx="2767320" cy="1079280"/>
            </a:xfrm>
            <a:custGeom>
              <a:avLst/>
              <a:gdLst>
                <a:gd name="textAreaLeft" fmla="*/ 0 w 2767320"/>
                <a:gd name="textAreaRight" fmla="*/ 2767680 w 2767320"/>
                <a:gd name="textAreaTop" fmla="*/ 0 h 1079280"/>
                <a:gd name="textAreaBottom" fmla="*/ 1079640 h 1079280"/>
              </a:gdLst>
              <a:ahLst/>
              <a:cxnLst/>
              <a:rect l="textAreaLeft" t="textAreaTop" r="textAreaRight" b="textAreaBottom"/>
              <a:pathLst>
                <a:path w="728919" h="284351">
                  <a:moveTo>
                    <a:pt x="0" y="0"/>
                  </a:moveTo>
                  <a:lnTo>
                    <a:pt x="728919" y="0"/>
                  </a:lnTo>
                  <a:lnTo>
                    <a:pt x="728919" y="284351"/>
                  </a:lnTo>
                  <a:lnTo>
                    <a:pt x="0" y="284351"/>
                  </a:lnTo>
                  <a:close/>
                </a:path>
              </a:pathLst>
            </a:custGeom>
            <a:solidFill>
              <a:srgbClr val="fff6e1"/>
            </a:solid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489" name="TextBox 10"/>
            <p:cNvSpPr/>
            <p:nvPr/>
          </p:nvSpPr>
          <p:spPr>
            <a:xfrm>
              <a:off x="11979720" y="3797640"/>
              <a:ext cx="2767320" cy="1441080"/>
            </a:xfrm>
            <a:prstGeom prst="rect">
              <a:avLst/>
            </a:prstGeom>
            <a:noFill/>
            <a:ln w="0">
              <a:noFill/>
            </a:ln>
          </p:spPr>
          <p:style>
            <a:lnRef idx="0"/>
            <a:fillRef idx="0"/>
            <a:effectRef idx="0"/>
            <a:fontRef idx="minor"/>
          </p:style>
          <p:txBody>
            <a:bodyPr lIns="50760" rIns="50760" tIns="50760" bIns="50760" anchor="ctr">
              <a:noAutofit/>
            </a:bodyPr>
            <a:p>
              <a:pPr algn="ctr" defTabSz="914400">
                <a:lnSpc>
                  <a:spcPts val="7279"/>
                </a:lnSpc>
                <a:tabLst>
                  <a:tab algn="l" pos="0"/>
                </a:tabLst>
              </a:pPr>
              <a:endParaRPr b="0" lang="en-US" sz="1800" strike="noStrike" u="none">
                <a:solidFill>
                  <a:schemeClr val="dk1"/>
                </a:solidFill>
                <a:effectLst/>
                <a:uFillTx/>
                <a:latin typeface="Calibri"/>
              </a:endParaRPr>
            </a:p>
          </p:txBody>
        </p:sp>
      </p:grpSp>
      <p:pic>
        <p:nvPicPr>
          <p:cNvPr id="490" name="Picture 11" descr=""/>
          <p:cNvPicPr/>
          <p:nvPr/>
        </p:nvPicPr>
        <p:blipFill>
          <a:blip r:embed="rId4"/>
          <a:stretch/>
        </p:blipFill>
        <p:spPr>
          <a:xfrm>
            <a:off x="304920" y="6075000"/>
            <a:ext cx="4225680" cy="3697560"/>
          </a:xfrm>
          <a:prstGeom prst="rect">
            <a:avLst/>
          </a:prstGeom>
          <a:noFill/>
          <a:ln w="0">
            <a:noFill/>
          </a:ln>
        </p:spPr>
      </p:pic>
      <p:sp>
        <p:nvSpPr>
          <p:cNvPr id="491" name="TextBox 12"/>
          <p:cNvSpPr/>
          <p:nvPr/>
        </p:nvSpPr>
        <p:spPr>
          <a:xfrm>
            <a:off x="666360" y="226080"/>
            <a:ext cx="17467560" cy="1459800"/>
          </a:xfrm>
          <a:prstGeom prst="rect">
            <a:avLst/>
          </a:prstGeom>
          <a:noFill/>
          <a:ln w="0">
            <a:noFill/>
          </a:ln>
        </p:spPr>
        <p:style>
          <a:lnRef idx="0"/>
          <a:fillRef idx="0"/>
          <a:effectRef idx="0"/>
          <a:fontRef idx="minor"/>
        </p:style>
        <p:txBody>
          <a:bodyPr lIns="0" rIns="0" tIns="0" bIns="0" anchor="t">
            <a:spAutoFit/>
          </a:bodyPr>
          <a:p>
            <a:pPr algn="ctr" defTabSz="914400">
              <a:lnSpc>
                <a:spcPts val="5632"/>
              </a:lnSpc>
            </a:pPr>
            <a:r>
              <a:rPr b="1" lang="en-US" sz="4400" strike="noStrike" u="none">
                <a:solidFill>
                  <a:srgbClr val="1f2020"/>
                </a:solidFill>
                <a:effectLst/>
                <a:uFillTx/>
                <a:latin typeface="Poppins Bold"/>
                <a:ea typeface="Poppins Bold"/>
              </a:rPr>
              <a:t>Վերջաբան և անդրադարձ (10 րոպե)</a:t>
            </a:r>
            <a:endParaRPr b="0" lang="en-US" sz="4400" strike="noStrike" u="none">
              <a:solidFill>
                <a:srgbClr val="000000"/>
              </a:solidFill>
              <a:effectLst/>
              <a:uFillTx/>
              <a:latin typeface="Arial"/>
            </a:endParaRPr>
          </a:p>
          <a:p>
            <a:pPr algn="ctr" defTabSz="914400">
              <a:lnSpc>
                <a:spcPts val="5632"/>
              </a:lnSpc>
            </a:pPr>
            <a:endParaRPr b="0" lang="en-US" sz="1800" strike="noStrike" u="none">
              <a:solidFill>
                <a:srgbClr val="000000"/>
              </a:solidFill>
              <a:effectLst/>
              <a:uFillTx/>
              <a:latin typeface="Arial"/>
            </a:endParaRPr>
          </a:p>
        </p:txBody>
      </p:sp>
      <p:sp>
        <p:nvSpPr>
          <p:cNvPr id="492" name="TextBox 13"/>
          <p:cNvSpPr/>
          <p:nvPr/>
        </p:nvSpPr>
        <p:spPr>
          <a:xfrm>
            <a:off x="1050840" y="1638720"/>
            <a:ext cx="16722360" cy="3681000"/>
          </a:xfrm>
          <a:prstGeom prst="rect">
            <a:avLst/>
          </a:prstGeom>
          <a:noFill/>
          <a:ln w="0">
            <a:noFill/>
          </a:ln>
        </p:spPr>
        <p:style>
          <a:lnRef idx="0"/>
          <a:fillRef idx="0"/>
          <a:effectRef idx="0"/>
          <a:fontRef idx="minor"/>
        </p:style>
        <p:txBody>
          <a:bodyPr lIns="0" rIns="0" tIns="0" bIns="0" anchor="t">
            <a:spAutoFit/>
          </a:bodyPr>
          <a:p>
            <a:pPr defTabSz="914400">
              <a:lnSpc>
                <a:spcPts val="3881"/>
              </a:lnSpc>
            </a:pPr>
            <a:r>
              <a:rPr b="0" lang="en-US" sz="2770" strike="noStrike" u="none">
                <a:solidFill>
                  <a:srgbClr val="000000"/>
                </a:solidFill>
                <a:effectLst/>
                <a:uFillTx/>
                <a:latin typeface="Canva Sans"/>
                <a:ea typeface="Canva Sans"/>
              </a:rPr>
              <a:t>Ուսուցիչ----</a:t>
            </a:r>
            <a:endParaRPr b="0" lang="en-US" sz="2770" strike="noStrike" u="none">
              <a:solidFill>
                <a:srgbClr val="000000"/>
              </a:solidFill>
              <a:effectLst/>
              <a:uFillTx/>
              <a:latin typeface="Arial"/>
            </a:endParaRPr>
          </a:p>
          <a:p>
            <a:pPr defTabSz="914400">
              <a:lnSpc>
                <a:spcPts val="5238"/>
              </a:lnSpc>
            </a:pPr>
            <a:r>
              <a:rPr b="0" lang="en-US" sz="2770" strike="noStrike" u="none">
                <a:solidFill>
                  <a:srgbClr val="000000"/>
                </a:solidFill>
                <a:effectLst/>
                <a:uFillTx/>
                <a:latin typeface="Canva Sans"/>
                <a:ea typeface="Canva Sans"/>
              </a:rPr>
              <a:t> Այո՛, մեզանից յուրաքանչյուրն է որոշում, թե ինչպիսին կլինի ապագայի դպրոցը, և ինչպիսին կլինի մեր երկիրը։ Հիշե՛ք, որ ձեզանից յուրաքանչյուրը Հայաստանի ապագան է։ Մեր դասն ավարտվեց, բայց ապագայի կերպարի վրա մեր աշխատանքը նոր է սկսվում։ Թող այս ուսումնական տարին ձեզ համար լինի մեկ քայլ առաջ դեպի ձեր երազանքների իրականացման և ամբողջ Հայաստանի համար պայծառ ապագա ստեղծելու ճանապարհին։</a:t>
            </a:r>
            <a:endParaRPr b="0" lang="en-US" sz="2770" strike="noStrike" u="none">
              <a:solidFill>
                <a:srgbClr val="000000"/>
              </a:solidFill>
              <a:effectLst/>
              <a:uFillTx/>
              <a:latin typeface="Arial"/>
            </a:endParaRPr>
          </a:p>
        </p:txBody>
      </p:sp>
      <p:sp>
        <p:nvSpPr>
          <p:cNvPr id="493" name="TextBox 14"/>
          <p:cNvSpPr/>
          <p:nvPr/>
        </p:nvSpPr>
        <p:spPr>
          <a:xfrm>
            <a:off x="4839480" y="7710480"/>
            <a:ext cx="10801800" cy="1653120"/>
          </a:xfrm>
          <a:prstGeom prst="rect">
            <a:avLst/>
          </a:prstGeom>
          <a:noFill/>
          <a:ln w="0">
            <a:noFill/>
          </a:ln>
        </p:spPr>
        <p:style>
          <a:lnRef idx="0"/>
          <a:fillRef idx="0"/>
          <a:effectRef idx="0"/>
          <a:fontRef idx="minor"/>
        </p:style>
        <p:txBody>
          <a:bodyPr lIns="0" rIns="0" tIns="0" bIns="0" anchor="t">
            <a:spAutoFit/>
          </a:bodyPr>
          <a:p>
            <a:pPr defTabSz="914400">
              <a:lnSpc>
                <a:spcPts val="3359"/>
              </a:lnSpc>
            </a:pPr>
            <a:r>
              <a:rPr b="1" lang="en-US" sz="2400" strike="noStrike" u="none">
                <a:solidFill>
                  <a:srgbClr val="000000"/>
                </a:solidFill>
                <a:effectLst/>
                <a:uFillTx/>
                <a:latin typeface="Canva Sans Bold"/>
                <a:ea typeface="Canva Sans Bold"/>
              </a:rPr>
              <a:t>Տնային աշխատանք</a:t>
            </a:r>
            <a:endParaRPr b="0" lang="en-US" sz="2400" strike="noStrike" u="none">
              <a:solidFill>
                <a:srgbClr val="000000"/>
              </a:solidFill>
              <a:effectLst/>
              <a:uFillTx/>
              <a:latin typeface="Arial"/>
            </a:endParaRPr>
          </a:p>
          <a:p>
            <a:pPr defTabSz="914400">
              <a:lnSpc>
                <a:spcPts val="3359"/>
              </a:lnSpc>
            </a:pPr>
            <a:r>
              <a:rPr b="0" lang="en-US" sz="2400" strike="noStrike" u="none">
                <a:solidFill>
                  <a:srgbClr val="000000"/>
                </a:solidFill>
                <a:effectLst/>
                <a:uFillTx/>
                <a:latin typeface="Canva Sans"/>
                <a:ea typeface="Canva Sans"/>
              </a:rPr>
              <a:t>Մինի-նախագիծ «Իմ կրթական ճանապարհային քարտեզը» – աշակերտները կազմում են իրենց քայլերը հաջորդ 5 տարում՝ կրթական և անձնական զարգացման համար։</a:t>
            </a:r>
            <a:endParaRPr b="0" lang="en-US" sz="2400" strike="noStrike" u="none">
              <a:solidFill>
                <a:srgbClr val="000000"/>
              </a:solidFill>
              <a:effectLst/>
              <a:uFillTx/>
              <a:latin typeface="Arial"/>
            </a:endParaRPr>
          </a:p>
        </p:txBody>
      </p:sp>
    </p:spTree>
  </p:cSld>
  <p:transition>
    <p:fade/>
  </p:transition>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494" name="TextBox 2"/>
          <p:cNvSpPr/>
          <p:nvPr/>
        </p:nvSpPr>
        <p:spPr>
          <a:xfrm>
            <a:off x="3742920" y="2896200"/>
            <a:ext cx="12608280" cy="3084120"/>
          </a:xfrm>
          <a:prstGeom prst="rect">
            <a:avLst/>
          </a:prstGeom>
          <a:noFill/>
          <a:ln w="0">
            <a:noFill/>
          </a:ln>
        </p:spPr>
        <p:style>
          <a:lnRef idx="0"/>
          <a:fillRef idx="0"/>
          <a:effectRef idx="0"/>
          <a:fontRef idx="minor"/>
        </p:style>
        <p:txBody>
          <a:bodyPr lIns="0" rIns="0" tIns="0" bIns="0" anchor="t">
            <a:spAutoFit/>
          </a:bodyPr>
          <a:p>
            <a:pPr algn="ctr" defTabSz="914400">
              <a:lnSpc>
                <a:spcPts val="12447"/>
              </a:lnSpc>
            </a:pPr>
            <a:r>
              <a:rPr b="1" lang="en-US" sz="8890" strike="noStrike" u="none">
                <a:solidFill>
                  <a:srgbClr val="000000"/>
                </a:solidFill>
                <a:effectLst/>
                <a:uFillTx/>
                <a:latin typeface="Canva Sans Bold"/>
                <a:ea typeface="Canva Sans Bold"/>
              </a:rPr>
              <a:t>ՇՆՈՐՀԱԿԱԼՈՒԹՅՈՒՆ</a:t>
            </a:r>
            <a:endParaRPr b="0" lang="en-US" sz="8890" strike="noStrike" u="none">
              <a:solidFill>
                <a:srgbClr val="000000"/>
              </a:solidFill>
              <a:effectLst/>
              <a:uFillTx/>
              <a:latin typeface="Arial"/>
            </a:endParaRPr>
          </a:p>
          <a:p>
            <a:pPr algn="ctr" defTabSz="914400">
              <a:lnSpc>
                <a:spcPts val="12447"/>
              </a:lnSpc>
            </a:pPr>
            <a:endParaRPr b="0" lang="en-US" sz="1800" strike="noStrike" u="none">
              <a:solidFill>
                <a:srgbClr val="000000"/>
              </a:solidFill>
              <a:effectLst/>
              <a:uFillTx/>
              <a:latin typeface="Arial"/>
            </a:endParaRPr>
          </a:p>
        </p:txBody>
      </p:sp>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2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26" name="TextBox 6"/>
          <p:cNvSpPr/>
          <p:nvPr/>
        </p:nvSpPr>
        <p:spPr>
          <a:xfrm>
            <a:off x="2143440" y="3008520"/>
            <a:ext cx="11772360" cy="5172840"/>
          </a:xfrm>
          <a:prstGeom prst="rect">
            <a:avLst/>
          </a:prstGeom>
          <a:noFill/>
          <a:ln w="0">
            <a:noFill/>
          </a:ln>
        </p:spPr>
        <p:style>
          <a:lnRef idx="0"/>
          <a:fillRef idx="0"/>
          <a:effectRef idx="0"/>
          <a:fontRef idx="minor"/>
        </p:style>
        <p:txBody>
          <a:bodyPr lIns="0" rIns="0" tIns="0" bIns="0" anchor="t">
            <a:spAutoFit/>
          </a:bodyPr>
          <a:p>
            <a:pPr defTabSz="914400">
              <a:lnSpc>
                <a:spcPts val="4703"/>
              </a:lnSpc>
            </a:pPr>
            <a:r>
              <a:rPr b="1" lang="en-US" sz="3359" strike="noStrike" u="none">
                <a:solidFill>
                  <a:srgbClr val="2f1800"/>
                </a:solidFill>
                <a:effectLst/>
                <a:uFillTx/>
                <a:latin typeface="DM Sans Bold"/>
                <a:ea typeface="DM Sans Bold"/>
              </a:rPr>
              <a:t>Ո՞Վ Է ՀԱՅԱԶԳԻ ԱՅՆ ՖԻԶԻԿՈՍԸ, ՈՐԸ ՀԱՄԱՐՎՈՒՄ Է ՊՈԶԻՏՐՈՆԱՅԻՆ ՃԱՌԱԳԱՅԹՄԱՆ ՏՈՄՈԳՐԱՖԻԱՅԻ (PET SCAN) ՀԱՅՏՆԱԳՈՐԾՈՂՆԵՐԻՑ ՄԵԿԸ։</a:t>
            </a:r>
            <a:endParaRPr b="0" lang="en-US" sz="3359" strike="noStrike" u="none">
              <a:solidFill>
                <a:srgbClr val="000000"/>
              </a:solidFill>
              <a:effectLst/>
              <a:uFillTx/>
              <a:latin typeface="Arial"/>
            </a:endParaRPr>
          </a:p>
          <a:p>
            <a:pPr defTabSz="914400">
              <a:lnSpc>
                <a:spcPts val="4703"/>
              </a:lnSpc>
            </a:pPr>
            <a:endParaRPr b="0" lang="en-US" sz="1800" strike="noStrike" u="none">
              <a:solidFill>
                <a:srgbClr val="000000"/>
              </a:solidFill>
              <a:effectLst/>
              <a:uFillTx/>
              <a:latin typeface="Arial"/>
            </a:endParaRPr>
          </a:p>
          <a:p>
            <a:pPr defTabSz="914400">
              <a:lnSpc>
                <a:spcPts val="5766"/>
              </a:lnSpc>
            </a:pPr>
            <a:r>
              <a:rPr b="1" lang="en-US" sz="2930" strike="noStrike" u="none">
                <a:solidFill>
                  <a:srgbClr val="2f1800"/>
                </a:solidFill>
                <a:effectLst/>
                <a:uFillTx/>
                <a:latin typeface="DM Sans Bold"/>
                <a:ea typeface="DM Sans Bold"/>
              </a:rPr>
              <a:t> Ա) ՄԱՅՔԼ ՏԵՐ-ՊՈՂՈՍՅԱՆ </a:t>
            </a:r>
            <a:endParaRPr b="0" lang="en-US" sz="2930" strike="noStrike" u="none">
              <a:solidFill>
                <a:srgbClr val="000000"/>
              </a:solidFill>
              <a:effectLst/>
              <a:uFillTx/>
              <a:latin typeface="Arial"/>
            </a:endParaRPr>
          </a:p>
          <a:p>
            <a:pPr defTabSz="914400">
              <a:lnSpc>
                <a:spcPts val="5766"/>
              </a:lnSpc>
            </a:pPr>
            <a:r>
              <a:rPr b="1" lang="en-US" sz="2930" strike="noStrike" u="none">
                <a:solidFill>
                  <a:srgbClr val="2f1800"/>
                </a:solidFill>
                <a:effectLst/>
                <a:uFillTx/>
                <a:latin typeface="DM Sans Bold"/>
                <a:ea typeface="DM Sans Bold"/>
              </a:rPr>
              <a:t> Բ) ՌԱՅՄՈՆԴ ԴԱՄԱԴՅԱՆ</a:t>
            </a:r>
            <a:endParaRPr b="0" lang="en-US" sz="2930" strike="noStrike" u="none">
              <a:solidFill>
                <a:srgbClr val="000000"/>
              </a:solidFill>
              <a:effectLst/>
              <a:uFillTx/>
              <a:latin typeface="Arial"/>
            </a:endParaRPr>
          </a:p>
          <a:p>
            <a:pPr defTabSz="914400">
              <a:lnSpc>
                <a:spcPts val="5766"/>
              </a:lnSpc>
            </a:pPr>
            <a:r>
              <a:rPr b="1" lang="en-US" sz="2930" strike="noStrike" u="none">
                <a:solidFill>
                  <a:srgbClr val="2f1800"/>
                </a:solidFill>
                <a:effectLst/>
                <a:uFillTx/>
                <a:latin typeface="DM Sans Bold"/>
                <a:ea typeface="DM Sans Bold"/>
              </a:rPr>
              <a:t> Գ) ԱՐՏԵՄ ՄԻԿՈՅԱՆ</a:t>
            </a:r>
            <a:endParaRPr b="0" lang="en-US" sz="2930" strike="noStrike" u="none">
              <a:solidFill>
                <a:srgbClr val="000000"/>
              </a:solidFill>
              <a:effectLst/>
              <a:uFillTx/>
              <a:latin typeface="Arial"/>
            </a:endParaRPr>
          </a:p>
          <a:p>
            <a:pPr defTabSz="914400">
              <a:lnSpc>
                <a:spcPts val="5766"/>
              </a:lnSpc>
            </a:pPr>
            <a:r>
              <a:rPr b="1" lang="en-US" sz="2930" strike="noStrike" u="none">
                <a:solidFill>
                  <a:srgbClr val="2f1800"/>
                </a:solidFill>
                <a:effectLst/>
                <a:uFillTx/>
                <a:latin typeface="DM Sans Bold"/>
                <a:ea typeface="DM Sans Bold"/>
              </a:rPr>
              <a:t> Դ) ԱՐԹՈՒՐ ԲՈՒԼԲՈՒԼՅԱՆ</a:t>
            </a:r>
            <a:endParaRPr b="0" lang="en-US" sz="2930" strike="noStrike" u="none">
              <a:solidFill>
                <a:srgbClr val="000000"/>
              </a:solidFill>
              <a:effectLst/>
              <a:uFillTx/>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2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2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29" name="Picture 4" descr=""/>
          <p:cNvPicPr/>
          <p:nvPr/>
        </p:nvPicPr>
        <p:blipFill>
          <a:blip r:embed="rId4"/>
          <a:stretch/>
        </p:blipFill>
        <p:spPr>
          <a:xfrm>
            <a:off x="13792680" y="5320800"/>
            <a:ext cx="3282840" cy="3029400"/>
          </a:xfrm>
          <a:prstGeom prst="rect">
            <a:avLst/>
          </a:prstGeom>
          <a:noFill/>
          <a:ln w="0">
            <a:noFill/>
          </a:ln>
        </p:spPr>
      </p:pic>
      <p:sp>
        <p:nvSpPr>
          <p:cNvPr id="13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31" name="TextBox 6"/>
          <p:cNvSpPr/>
          <p:nvPr/>
        </p:nvSpPr>
        <p:spPr>
          <a:xfrm>
            <a:off x="1475280" y="2618280"/>
            <a:ext cx="13212000" cy="5731920"/>
          </a:xfrm>
          <a:prstGeom prst="rect">
            <a:avLst/>
          </a:prstGeom>
          <a:noFill/>
          <a:ln w="0">
            <a:noFill/>
          </a:ln>
        </p:spPr>
        <p:style>
          <a:lnRef idx="0"/>
          <a:fillRef idx="0"/>
          <a:effectRef idx="0"/>
          <a:fontRef idx="minor"/>
        </p:style>
        <p:txBody>
          <a:bodyPr lIns="0" rIns="0" tIns="0" bIns="0" anchor="t">
            <a:spAutoFit/>
          </a:bodyPr>
          <a:p>
            <a:pPr defTabSz="914400">
              <a:lnSpc>
                <a:spcPts val="5766"/>
              </a:lnSpc>
              <a:tabLst>
                <a:tab algn="l" pos="0"/>
              </a:tabLst>
            </a:pPr>
            <a:r>
              <a:rPr b="1" lang="en-US" sz="2930" strike="noStrike" u="none">
                <a:solidFill>
                  <a:srgbClr val="2f1800"/>
                </a:solidFill>
                <a:effectLst/>
                <a:uFillTx/>
                <a:latin typeface="DM Sans Bold"/>
                <a:ea typeface="DM Sans Bold"/>
              </a:rPr>
              <a:t>Ո՞Վ Է ՀԱՅԱԶԳԻ ԱՅՆ ՖԻԶԻԿՈՍԸ, ՈՐԸ ՀԱՄԱՐՎՈՒՄ Է ՊՈԶԻՏՐՈՆԱՅԻՆ ՃԱՌԱԳԱՅԹՄԱՆ ՏՈՄՈԳՐԱՖԻԱՅԻ (PET SCAN) ՀԱՅՏՆԱԳՈՐԾՈՂՆԵՐԻՑ ՄԵԿԸ։</a:t>
            </a:r>
            <a:endParaRPr b="0" lang="en-US" sz="2930" strike="noStrike" u="none">
              <a:solidFill>
                <a:srgbClr val="000000"/>
              </a:solidFill>
              <a:effectLst/>
              <a:uFillTx/>
              <a:latin typeface="Arial"/>
            </a:endParaRPr>
          </a:p>
          <a:p>
            <a:pPr defTabSz="914400">
              <a:lnSpc>
                <a:spcPts val="5766"/>
              </a:lnSpc>
              <a:tabLst>
                <a:tab algn="l" pos="0"/>
              </a:tabLst>
            </a:pPr>
            <a:endParaRPr b="0" lang="en-US" sz="1800" strike="noStrike" u="none">
              <a:solidFill>
                <a:srgbClr val="000000"/>
              </a:solidFill>
              <a:effectLst/>
              <a:uFillTx/>
              <a:latin typeface="Arial"/>
            </a:endParaRPr>
          </a:p>
          <a:p>
            <a:pPr defTabSz="914400">
              <a:lnSpc>
                <a:spcPts val="5766"/>
              </a:lnSpc>
              <a:tabLst>
                <a:tab algn="l" pos="0"/>
              </a:tabLst>
            </a:pPr>
            <a:r>
              <a:rPr b="1" lang="en-US" sz="2930" strike="noStrike" u="none">
                <a:solidFill>
                  <a:srgbClr val="2f1800"/>
                </a:solidFill>
                <a:effectLst/>
                <a:uFillTx/>
                <a:latin typeface="DM Sans Bold"/>
                <a:ea typeface="DM Sans Bold"/>
              </a:rPr>
              <a:t> Ա) ՄԱՅՔԼ ՏԵՐ-ՊՈՂՈՍՅԱՆ ✅</a:t>
            </a:r>
            <a:endParaRPr b="0" lang="en-US" sz="2930" strike="noStrike" u="none">
              <a:solidFill>
                <a:srgbClr val="000000"/>
              </a:solidFill>
              <a:effectLst/>
              <a:uFillTx/>
              <a:latin typeface="Arial"/>
            </a:endParaRPr>
          </a:p>
          <a:p>
            <a:pPr defTabSz="914400">
              <a:lnSpc>
                <a:spcPts val="5766"/>
              </a:lnSpc>
              <a:tabLst>
                <a:tab algn="l" pos="0"/>
              </a:tabLst>
            </a:pPr>
            <a:r>
              <a:rPr b="1" lang="en-US" sz="2930" strike="noStrike" u="none">
                <a:solidFill>
                  <a:srgbClr val="2f1800"/>
                </a:solidFill>
                <a:effectLst/>
                <a:uFillTx/>
                <a:latin typeface="DM Sans Bold"/>
                <a:ea typeface="DM Sans Bold"/>
              </a:rPr>
              <a:t> Բ) ՌԱՅՄՈՆԴ ԴԱՄԱԴՅԱՆ</a:t>
            </a:r>
            <a:endParaRPr b="0" lang="en-US" sz="2930" strike="noStrike" u="none">
              <a:solidFill>
                <a:srgbClr val="000000"/>
              </a:solidFill>
              <a:effectLst/>
              <a:uFillTx/>
              <a:latin typeface="Arial"/>
            </a:endParaRPr>
          </a:p>
          <a:p>
            <a:pPr defTabSz="914400">
              <a:lnSpc>
                <a:spcPts val="5766"/>
              </a:lnSpc>
              <a:tabLst>
                <a:tab algn="l" pos="0"/>
              </a:tabLst>
            </a:pPr>
            <a:r>
              <a:rPr b="1" lang="en-US" sz="2930" strike="noStrike" u="none">
                <a:solidFill>
                  <a:srgbClr val="2f1800"/>
                </a:solidFill>
                <a:effectLst/>
                <a:uFillTx/>
                <a:latin typeface="DM Sans Bold"/>
                <a:ea typeface="DM Sans Bold"/>
              </a:rPr>
              <a:t> Գ) ԱՐՏԵՄ ՄԻԿՈՅԱՆ</a:t>
            </a:r>
            <a:endParaRPr b="0" lang="en-US" sz="2930" strike="noStrike" u="none">
              <a:solidFill>
                <a:srgbClr val="000000"/>
              </a:solidFill>
              <a:effectLst/>
              <a:uFillTx/>
              <a:latin typeface="Arial"/>
            </a:endParaRPr>
          </a:p>
          <a:p>
            <a:pPr defTabSz="914400">
              <a:lnSpc>
                <a:spcPts val="5766"/>
              </a:lnSpc>
              <a:tabLst>
                <a:tab algn="l" pos="0"/>
              </a:tabLst>
            </a:pPr>
            <a:r>
              <a:rPr b="1" lang="en-US" sz="2930" strike="noStrike" u="none">
                <a:solidFill>
                  <a:srgbClr val="2f1800"/>
                </a:solidFill>
                <a:effectLst/>
                <a:uFillTx/>
                <a:latin typeface="DM Sans Bold"/>
                <a:ea typeface="DM Sans Bold"/>
              </a:rPr>
              <a:t> Դ) ԱՐԹՈՒՐ ԲՈՒԼԲՈՒԼՅԱՆ</a:t>
            </a:r>
            <a:endParaRPr b="0" lang="en-US" sz="2930" strike="noStrike" u="none">
              <a:solidFill>
                <a:srgbClr val="000000"/>
              </a:solidFill>
              <a:effectLst/>
              <a:uFillTx/>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32"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33"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34" name="Freeform 4"/>
          <p:cNvSpPr/>
          <p:nvPr/>
        </p:nvSpPr>
        <p:spPr>
          <a:xfrm>
            <a:off x="14514480" y="4969800"/>
            <a:ext cx="3430080" cy="4632480"/>
          </a:xfrm>
          <a:custGeom>
            <a:avLst/>
            <a:gdLst>
              <a:gd name="textAreaLeft" fmla="*/ 0 w 3430080"/>
              <a:gd name="textAreaRight" fmla="*/ 3430440 w 3430080"/>
              <a:gd name="textAreaTop" fmla="*/ 0 h 4632480"/>
              <a:gd name="textAreaBottom" fmla="*/ 4632840 h 4632480"/>
            </a:gdLst>
            <a:ahLst/>
            <a:cxnLst/>
            <a:rect l="textAreaLeft" t="textAreaTop" r="textAreaRight" b="textAreaBottom"/>
            <a:pathLst>
              <a:path w="3430491" h="4632756">
                <a:moveTo>
                  <a:pt x="0" y="0"/>
                </a:moveTo>
                <a:lnTo>
                  <a:pt x="3430491" y="0"/>
                </a:lnTo>
                <a:lnTo>
                  <a:pt x="3430491" y="4632756"/>
                </a:lnTo>
                <a:lnTo>
                  <a:pt x="0" y="4632756"/>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35"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36" name="TextBox 6"/>
          <p:cNvSpPr/>
          <p:nvPr/>
        </p:nvSpPr>
        <p:spPr>
          <a:xfrm>
            <a:off x="1028880" y="2989440"/>
            <a:ext cx="13751640" cy="4686840"/>
          </a:xfrm>
          <a:prstGeom prst="rect">
            <a:avLst/>
          </a:prstGeom>
          <a:noFill/>
          <a:ln w="0">
            <a:noFill/>
          </a:ln>
        </p:spPr>
        <p:style>
          <a:lnRef idx="0"/>
          <a:fillRef idx="0"/>
          <a:effectRef idx="0"/>
          <a:fontRef idx="minor"/>
        </p:style>
        <p:txBody>
          <a:bodyPr lIns="0" rIns="0" tIns="0" bIns="0" anchor="t">
            <a:spAutoFit/>
          </a:bodyPr>
          <a:p>
            <a:pPr defTabSz="914400">
              <a:lnSpc>
                <a:spcPts val="6174"/>
              </a:lnSpc>
            </a:pPr>
            <a:r>
              <a:rPr b="1" lang="en-US" sz="4410" strike="noStrike" u="none">
                <a:solidFill>
                  <a:srgbClr val="2f1800"/>
                </a:solidFill>
                <a:effectLst/>
                <a:uFillTx/>
                <a:latin typeface="DM Sans Bold"/>
                <a:ea typeface="DM Sans Bold"/>
              </a:rPr>
              <a:t>2․ Ո՞Վ Է ԲԵՏՈՆԱԽԱՌՆԻՉԻ   ՀԱՅՏՆԱԳՈՐԾՈՂԸ։</a:t>
            </a:r>
            <a:endParaRPr b="0" lang="en-US" sz="4410" strike="noStrike" u="none">
              <a:solidFill>
                <a:srgbClr val="000000"/>
              </a:solidFill>
              <a:effectLst/>
              <a:uFillTx/>
              <a:latin typeface="Arial"/>
            </a:endParaRPr>
          </a:p>
          <a:p>
            <a:pPr defTabSz="914400">
              <a:lnSpc>
                <a:spcPts val="6174"/>
              </a:lnSpc>
            </a:pPr>
            <a:r>
              <a:rPr b="1" lang="en-US" sz="4410" strike="noStrike" u="none">
                <a:solidFill>
                  <a:srgbClr val="2f1800"/>
                </a:solidFill>
                <a:effectLst/>
                <a:uFillTx/>
                <a:latin typeface="DM Sans Bold"/>
                <a:ea typeface="DM Sans Bold"/>
              </a:rPr>
              <a:t> Ա) ՍՏԵՓԱՆ ՍՏԵՓԱՆՅԱՆ</a:t>
            </a:r>
            <a:endParaRPr b="0" lang="en-US" sz="4410" strike="noStrike" u="none">
              <a:solidFill>
                <a:srgbClr val="000000"/>
              </a:solidFill>
              <a:effectLst/>
              <a:uFillTx/>
              <a:latin typeface="Arial"/>
            </a:endParaRPr>
          </a:p>
          <a:p>
            <a:pPr defTabSz="914400">
              <a:lnSpc>
                <a:spcPts val="6174"/>
              </a:lnSpc>
            </a:pPr>
            <a:r>
              <a:rPr b="1" lang="en-US" sz="4410" strike="noStrike" u="none">
                <a:solidFill>
                  <a:srgbClr val="2f1800"/>
                </a:solidFill>
                <a:effectLst/>
                <a:uFillTx/>
                <a:latin typeface="DM Sans Bold"/>
                <a:ea typeface="DM Sans Bold"/>
              </a:rPr>
              <a:t>Բ) ԱՐՏԱՇԵՍ ՀԱՅԿԱՆՅԱՆ</a:t>
            </a:r>
            <a:endParaRPr b="0" lang="en-US" sz="4410" strike="noStrike" u="none">
              <a:solidFill>
                <a:srgbClr val="000000"/>
              </a:solidFill>
              <a:effectLst/>
              <a:uFillTx/>
              <a:latin typeface="Arial"/>
            </a:endParaRPr>
          </a:p>
          <a:p>
            <a:pPr defTabSz="914400">
              <a:lnSpc>
                <a:spcPts val="6174"/>
              </a:lnSpc>
            </a:pPr>
            <a:r>
              <a:rPr b="1" lang="en-US" sz="4410" strike="noStrike" u="none">
                <a:solidFill>
                  <a:srgbClr val="2f1800"/>
                </a:solidFill>
                <a:effectLst/>
                <a:uFillTx/>
                <a:latin typeface="DM Sans Bold"/>
                <a:ea typeface="DM Sans Bold"/>
              </a:rPr>
              <a:t>Գ) ԼՅՈՒԹԵՐ ՍԻՄԻՋՅԱՆ</a:t>
            </a:r>
            <a:endParaRPr b="0" lang="en-US" sz="4410" strike="noStrike" u="none">
              <a:solidFill>
                <a:srgbClr val="000000"/>
              </a:solidFill>
              <a:effectLst/>
              <a:uFillTx/>
              <a:latin typeface="Arial"/>
            </a:endParaRPr>
          </a:p>
          <a:p>
            <a:pPr defTabSz="914400">
              <a:lnSpc>
                <a:spcPts val="6174"/>
              </a:lnSpc>
            </a:pPr>
            <a:r>
              <a:rPr b="1" lang="en-US" sz="4410" strike="noStrike" u="none">
                <a:solidFill>
                  <a:srgbClr val="2f1800"/>
                </a:solidFill>
                <a:effectLst/>
                <a:uFillTx/>
                <a:latin typeface="DM Sans Bold"/>
                <a:ea typeface="DM Sans Bold"/>
              </a:rPr>
              <a:t>Դ) ՎԱՐԱԶԴԱՏ ՂԱԶԱՆՉՅԱՆ</a:t>
            </a:r>
            <a:endParaRPr b="0" lang="en-US" sz="4410" strike="noStrike" u="none">
              <a:solidFill>
                <a:srgbClr val="000000"/>
              </a:solidFill>
              <a:effectLst/>
              <a:uFillTx/>
              <a:latin typeface="Arial"/>
            </a:endParaRPr>
          </a:p>
          <a:p>
            <a:pPr defTabSz="914400">
              <a:lnSpc>
                <a:spcPts val="7571"/>
              </a:lnSpc>
            </a:pPr>
            <a:endParaRPr b="0" lang="en-US" sz="1800" strike="noStrike" u="none">
              <a:solidFill>
                <a:srgbClr val="000000"/>
              </a:solidFill>
              <a:effectLst/>
              <a:uFillTx/>
              <a:latin typeface="Arial"/>
            </a:endParaRPr>
          </a:p>
        </p:txBody>
      </p:sp>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6e1"/>
        </a:solidFill>
      </p:bgPr>
    </p:bg>
    <p:spTree>
      <p:nvGrpSpPr>
        <p:cNvPr id="1" name=""/>
        <p:cNvGrpSpPr/>
        <p:nvPr/>
      </p:nvGrpSpPr>
      <p:grpSpPr>
        <a:xfrm>
          <a:off x="0" y="0"/>
          <a:ext cx="0" cy="0"/>
          <a:chOff x="0" y="0"/>
          <a:chExt cx="0" cy="0"/>
        </a:xfrm>
      </p:grpSpPr>
      <p:sp>
        <p:nvSpPr>
          <p:cNvPr id="137" name="Freeform 2"/>
          <p:cNvSpPr/>
          <p:nvPr/>
        </p:nvSpPr>
        <p:spPr>
          <a:xfrm>
            <a:off x="17602200" y="9602640"/>
            <a:ext cx="685440" cy="684000"/>
          </a:xfrm>
          <a:custGeom>
            <a:avLst/>
            <a:gdLst>
              <a:gd name="textAreaLeft" fmla="*/ 0 w 685440"/>
              <a:gd name="textAreaRight" fmla="*/ 685800 w 685440"/>
              <a:gd name="textAreaTop" fmla="*/ 0 h 684000"/>
              <a:gd name="textAreaBottom" fmla="*/ 684360 h 684000"/>
            </a:gdLst>
            <a:ahLst/>
            <a:cxnLst/>
            <a:rect l="textAreaLeft" t="textAreaTop" r="textAreaRight" b="textAreaBottom"/>
            <a:pathLst>
              <a:path w="685935" h="684506">
                <a:moveTo>
                  <a:pt x="0" y="0"/>
                </a:moveTo>
                <a:lnTo>
                  <a:pt x="685935" y="0"/>
                </a:lnTo>
                <a:lnTo>
                  <a:pt x="685935" y="684506"/>
                </a:lnTo>
                <a:lnTo>
                  <a:pt x="0" y="684506"/>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sp>
        <p:nvSpPr>
          <p:cNvPr id="138" name="Freeform 3"/>
          <p:cNvSpPr/>
          <p:nvPr/>
        </p:nvSpPr>
        <p:spPr>
          <a:xfrm>
            <a:off x="17247600" y="78120"/>
            <a:ext cx="1040040" cy="950040"/>
          </a:xfrm>
          <a:custGeom>
            <a:avLst/>
            <a:gdLst>
              <a:gd name="textAreaLeft" fmla="*/ 0 w 1040040"/>
              <a:gd name="textAreaRight" fmla="*/ 1040400 w 1040040"/>
              <a:gd name="textAreaTop" fmla="*/ 0 h 950040"/>
              <a:gd name="textAreaBottom" fmla="*/ 950400 h 950040"/>
            </a:gdLst>
            <a:ahLst/>
            <a:cxnLst/>
            <a:rect l="textAreaLeft" t="textAreaTop" r="textAreaRight" b="textAreaBottom"/>
            <a:pathLst>
              <a:path w="1040386" h="950433">
                <a:moveTo>
                  <a:pt x="0" y="0"/>
                </a:moveTo>
                <a:lnTo>
                  <a:pt x="1040386" y="0"/>
                </a:lnTo>
                <a:lnTo>
                  <a:pt x="1040386" y="950433"/>
                </a:lnTo>
                <a:lnTo>
                  <a:pt x="0" y="95043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effectLst/>
              <a:uFillTx/>
              <a:latin typeface="Arial"/>
            </a:endParaRPr>
          </a:p>
        </p:txBody>
      </p:sp>
      <p:pic>
        <p:nvPicPr>
          <p:cNvPr id="139" name="Picture 4" descr=""/>
          <p:cNvPicPr/>
          <p:nvPr/>
        </p:nvPicPr>
        <p:blipFill>
          <a:blip r:embed="rId4"/>
          <a:stretch/>
        </p:blipFill>
        <p:spPr>
          <a:xfrm>
            <a:off x="13792680" y="5320800"/>
            <a:ext cx="3282840" cy="3029400"/>
          </a:xfrm>
          <a:prstGeom prst="rect">
            <a:avLst/>
          </a:prstGeom>
          <a:noFill/>
          <a:ln w="0">
            <a:noFill/>
          </a:ln>
        </p:spPr>
      </p:pic>
      <p:sp>
        <p:nvSpPr>
          <p:cNvPr id="140" name="TextBox 5"/>
          <p:cNvSpPr/>
          <p:nvPr/>
        </p:nvSpPr>
        <p:spPr>
          <a:xfrm>
            <a:off x="871200" y="129960"/>
            <a:ext cx="16204320" cy="2944800"/>
          </a:xfrm>
          <a:prstGeom prst="rect">
            <a:avLst/>
          </a:prstGeom>
          <a:noFill/>
          <a:ln w="0">
            <a:noFill/>
          </a:ln>
        </p:spPr>
        <p:style>
          <a:lnRef idx="0"/>
          <a:fillRef idx="0"/>
          <a:effectRef idx="0"/>
          <a:fontRef idx="minor"/>
        </p:style>
        <p:txBody>
          <a:bodyPr lIns="0" rIns="0" tIns="0" bIns="0" anchor="t">
            <a:spAutoFit/>
          </a:bodyPr>
          <a:p>
            <a:pPr algn="ctr" defTabSz="914400">
              <a:lnSpc>
                <a:spcPts val="8243"/>
              </a:lnSpc>
            </a:pPr>
            <a:r>
              <a:rPr b="1" lang="en-US" sz="6020" strike="noStrike" u="none">
                <a:solidFill>
                  <a:srgbClr val="2f1800"/>
                </a:solidFill>
                <a:effectLst/>
                <a:uFillTx/>
                <a:latin typeface="Saira Bold"/>
                <a:ea typeface="Saira Bold"/>
              </a:rPr>
              <a:t>ՎԻԿՏՈՐԻՆԱ </a:t>
            </a:r>
            <a:endParaRPr b="0" lang="en-US" sz="6020" strike="noStrike" u="none">
              <a:solidFill>
                <a:srgbClr val="000000"/>
              </a:solidFill>
              <a:effectLst/>
              <a:uFillTx/>
              <a:latin typeface="Arial"/>
            </a:endParaRPr>
          </a:p>
          <a:p>
            <a:pPr algn="ctr" defTabSz="914400">
              <a:lnSpc>
                <a:spcPts val="8243"/>
              </a:lnSpc>
            </a:pPr>
            <a:r>
              <a:rPr b="1" lang="en-US" sz="6020" strike="noStrike" u="none">
                <a:solidFill>
                  <a:srgbClr val="2f1800"/>
                </a:solidFill>
                <a:effectLst/>
                <a:uFillTx/>
                <a:latin typeface="Saira Bold"/>
                <a:ea typeface="Saira Bold"/>
              </a:rPr>
              <a:t>«ԳԻՏԵԼԻՔԻ ՊԱՀՈՑ»</a:t>
            </a:r>
            <a:endParaRPr b="0" lang="en-US" sz="6020" strike="noStrike" u="none">
              <a:solidFill>
                <a:srgbClr val="000000"/>
              </a:solidFill>
              <a:effectLst/>
              <a:uFillTx/>
              <a:latin typeface="Arial"/>
            </a:endParaRPr>
          </a:p>
          <a:p>
            <a:pPr algn="ctr" defTabSz="914400">
              <a:lnSpc>
                <a:spcPts val="6015"/>
              </a:lnSpc>
            </a:pPr>
            <a:r>
              <a:rPr b="1" lang="en-US" sz="6020" strike="noStrike" u="none">
                <a:solidFill>
                  <a:srgbClr val="2f1800"/>
                </a:solidFill>
                <a:effectLst/>
                <a:uFillTx/>
                <a:latin typeface="Saira Bold"/>
                <a:ea typeface="Saira Bold"/>
              </a:rPr>
              <a:t> </a:t>
            </a:r>
            <a:endParaRPr b="0" lang="en-US" sz="6020" strike="noStrike" u="none">
              <a:solidFill>
                <a:srgbClr val="000000"/>
              </a:solidFill>
              <a:effectLst/>
              <a:uFillTx/>
              <a:latin typeface="Arial"/>
            </a:endParaRPr>
          </a:p>
        </p:txBody>
      </p:sp>
      <p:sp>
        <p:nvSpPr>
          <p:cNvPr id="141" name="TextBox 6"/>
          <p:cNvSpPr/>
          <p:nvPr/>
        </p:nvSpPr>
        <p:spPr>
          <a:xfrm>
            <a:off x="1028880" y="3286080"/>
            <a:ext cx="16440840" cy="4915800"/>
          </a:xfrm>
          <a:prstGeom prst="rect">
            <a:avLst/>
          </a:prstGeom>
          <a:noFill/>
          <a:ln w="0">
            <a:noFill/>
          </a:ln>
        </p:spPr>
        <p:style>
          <a:lnRef idx="0"/>
          <a:fillRef idx="0"/>
          <a:effectRef idx="0"/>
          <a:fontRef idx="minor"/>
        </p:style>
        <p:txBody>
          <a:bodyPr lIns="0" rIns="0" tIns="0" bIns="0" anchor="t">
            <a:spAutoFit/>
          </a:bodyPr>
          <a:p>
            <a:pPr defTabSz="914400">
              <a:lnSpc>
                <a:spcPts val="6494"/>
              </a:lnSpc>
            </a:pPr>
            <a:r>
              <a:rPr b="1" lang="en-US" sz="4640" strike="noStrike" u="none">
                <a:solidFill>
                  <a:srgbClr val="2f1800"/>
                </a:solidFill>
                <a:effectLst/>
                <a:uFillTx/>
                <a:latin typeface="DM Sans Bold"/>
                <a:ea typeface="DM Sans Bold"/>
              </a:rPr>
              <a:t>2․ Ո՞Վ Է ԲԵՏՈՆԱԽԱՌՆԻՉԻ ՀԱՅՏՆԱԳՈՐԾՈՂԸ։</a:t>
            </a:r>
            <a:endParaRPr b="0" lang="en-US" sz="4640" strike="noStrike" u="none">
              <a:solidFill>
                <a:srgbClr val="000000"/>
              </a:solidFill>
              <a:effectLst/>
              <a:uFillTx/>
              <a:latin typeface="Arial"/>
            </a:endParaRPr>
          </a:p>
          <a:p>
            <a:pPr defTabSz="914400">
              <a:lnSpc>
                <a:spcPts val="6494"/>
              </a:lnSpc>
            </a:pPr>
            <a:r>
              <a:rPr b="1" lang="en-US" sz="4640" strike="noStrike" u="none">
                <a:solidFill>
                  <a:srgbClr val="2f1800"/>
                </a:solidFill>
                <a:effectLst/>
                <a:uFillTx/>
                <a:latin typeface="DM Sans Bold"/>
                <a:ea typeface="DM Sans Bold"/>
              </a:rPr>
              <a:t> Ա) ՍՏԵՓԱՆ ՍՏԵՓԱՆՅԱՆ ✅</a:t>
            </a:r>
            <a:endParaRPr b="0" lang="en-US" sz="4640" strike="noStrike" u="none">
              <a:solidFill>
                <a:srgbClr val="000000"/>
              </a:solidFill>
              <a:effectLst/>
              <a:uFillTx/>
              <a:latin typeface="Arial"/>
            </a:endParaRPr>
          </a:p>
          <a:p>
            <a:pPr defTabSz="914400">
              <a:lnSpc>
                <a:spcPts val="6494"/>
              </a:lnSpc>
            </a:pPr>
            <a:r>
              <a:rPr b="1" lang="en-US" sz="4640" strike="noStrike" u="none">
                <a:solidFill>
                  <a:srgbClr val="2f1800"/>
                </a:solidFill>
                <a:effectLst/>
                <a:uFillTx/>
                <a:latin typeface="DM Sans Bold"/>
                <a:ea typeface="DM Sans Bold"/>
              </a:rPr>
              <a:t>Բ) ԱՐՏԱՇԵՍ ՀԱՅԿԱՆՅԱՆ</a:t>
            </a:r>
            <a:endParaRPr b="0" lang="en-US" sz="4640" strike="noStrike" u="none">
              <a:solidFill>
                <a:srgbClr val="000000"/>
              </a:solidFill>
              <a:effectLst/>
              <a:uFillTx/>
              <a:latin typeface="Arial"/>
            </a:endParaRPr>
          </a:p>
          <a:p>
            <a:pPr defTabSz="914400">
              <a:lnSpc>
                <a:spcPts val="6494"/>
              </a:lnSpc>
            </a:pPr>
            <a:r>
              <a:rPr b="1" lang="en-US" sz="4640" strike="noStrike" u="none">
                <a:solidFill>
                  <a:srgbClr val="2f1800"/>
                </a:solidFill>
                <a:effectLst/>
                <a:uFillTx/>
                <a:latin typeface="DM Sans Bold"/>
                <a:ea typeface="DM Sans Bold"/>
              </a:rPr>
              <a:t>Գ) ԼՅՈՒԹԵՐ ՍԻՄԻՋՅԱՆ</a:t>
            </a:r>
            <a:endParaRPr b="0" lang="en-US" sz="4640" strike="noStrike" u="none">
              <a:solidFill>
                <a:srgbClr val="000000"/>
              </a:solidFill>
              <a:effectLst/>
              <a:uFillTx/>
              <a:latin typeface="Arial"/>
            </a:endParaRPr>
          </a:p>
          <a:p>
            <a:pPr defTabSz="914400">
              <a:lnSpc>
                <a:spcPts val="6494"/>
              </a:lnSpc>
            </a:pPr>
            <a:r>
              <a:rPr b="1" lang="en-US" sz="4640" strike="noStrike" u="none">
                <a:solidFill>
                  <a:srgbClr val="2f1800"/>
                </a:solidFill>
                <a:effectLst/>
                <a:uFillTx/>
                <a:latin typeface="DM Sans Bold"/>
                <a:ea typeface="DM Sans Bold"/>
              </a:rPr>
              <a:t>Դ) ՎԱՐԱԶԴԱՏ ՂԱԶԱՆՉՅԱՆ</a:t>
            </a:r>
            <a:endParaRPr b="0" lang="en-US" sz="4640" strike="noStrike" u="none">
              <a:solidFill>
                <a:srgbClr val="000000"/>
              </a:solidFill>
              <a:effectLst/>
              <a:uFillTx/>
              <a:latin typeface="Arial"/>
            </a:endParaRPr>
          </a:p>
          <a:p>
            <a:pPr defTabSz="914400">
              <a:lnSpc>
                <a:spcPts val="7963"/>
              </a:lnSpc>
            </a:pPr>
            <a:endParaRPr b="0" lang="en-US" sz="1800" strike="noStrike" u="none">
              <a:solidFill>
                <a:srgbClr val="000000"/>
              </a:solidFill>
              <a:effectLst/>
              <a:uFillTx/>
              <a:latin typeface="Arial"/>
            </a:endParaRPr>
          </a:p>
        </p:txBody>
      </p:sp>
    </p:spTree>
  </p:cSld>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LibreOffice/25.2.5.2$Windows_X86_64 LibreOffice_project/03d19516eb2e1dd5d4ccd751a0d6f35f35e08022</Application>
  <AppVersion>15.0000</AppVers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identifier>DAGwQVb3haY</dc:identifier>
  <dc:language>en-US</dc:language>
  <cp:lastModifiedBy/>
  <dcterms:modified xsi:type="dcterms:W3CDTF">2025-08-17T12:12:45Z</dcterms:modified>
  <cp:revision>2</cp:revision>
  <dc:subject/>
  <dc:title>ԴԱՍՂԵԿԻ ԺԱՄ &lt;&lt;ԻՄ ԿՐԹԱԿԱՆ ՆԵՐՈՒԺԸ&gt;&gt;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